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70B425-1B47-47CB-AA37-9FC7C3CCDDA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6A3A27-EB9F-4086-9EC3-CC0207FB2C30}">
      <dgm:prSet/>
      <dgm:spPr/>
      <dgm:t>
        <a:bodyPr/>
        <a:lstStyle/>
        <a:p>
          <a:r>
            <a:rPr lang="pt-BR"/>
            <a:t>Solução recebe um dataset de cliente e suas características de compras, como:</a:t>
          </a:r>
          <a:endParaRPr lang="en-US"/>
        </a:p>
      </dgm:t>
    </dgm:pt>
    <dgm:pt modelId="{33D69667-0FBC-4252-8DFF-82F46CDFEAEA}" type="parTrans" cxnId="{F8C78AD9-B26C-406D-9B6C-963306E9B72B}">
      <dgm:prSet/>
      <dgm:spPr/>
      <dgm:t>
        <a:bodyPr/>
        <a:lstStyle/>
        <a:p>
          <a:endParaRPr lang="en-US"/>
        </a:p>
      </dgm:t>
    </dgm:pt>
    <dgm:pt modelId="{E788076C-FE2A-4453-BDF0-09F1FD788189}" type="sibTrans" cxnId="{F8C78AD9-B26C-406D-9B6C-963306E9B72B}">
      <dgm:prSet/>
      <dgm:spPr/>
      <dgm:t>
        <a:bodyPr/>
        <a:lstStyle/>
        <a:p>
          <a:endParaRPr lang="en-US"/>
        </a:p>
      </dgm:t>
    </dgm:pt>
    <dgm:pt modelId="{EF8DF30A-8194-414F-802E-CAE7D334BD6E}">
      <dgm:prSet/>
      <dgm:spPr/>
      <dgm:t>
        <a:bodyPr/>
        <a:lstStyle/>
        <a:p>
          <a:r>
            <a:rPr lang="pt-BR" dirty="0"/>
            <a:t>Produto comprado, Valor do produto (base para recomendar produtos da mesma faixa de preço), tipo de produto (qual o departamento inserido)</a:t>
          </a:r>
          <a:endParaRPr lang="en-US" dirty="0"/>
        </a:p>
      </dgm:t>
    </dgm:pt>
    <dgm:pt modelId="{5F319D7D-1091-496E-A797-62039ECD438A}" type="parTrans" cxnId="{3F6C4829-1DE0-4885-B8F7-19CFBF5D36F0}">
      <dgm:prSet/>
      <dgm:spPr/>
      <dgm:t>
        <a:bodyPr/>
        <a:lstStyle/>
        <a:p>
          <a:endParaRPr lang="en-US"/>
        </a:p>
      </dgm:t>
    </dgm:pt>
    <dgm:pt modelId="{9D6DECE9-5838-4ECC-8499-92A3E09BD962}" type="sibTrans" cxnId="{3F6C4829-1DE0-4885-B8F7-19CFBF5D36F0}">
      <dgm:prSet/>
      <dgm:spPr/>
      <dgm:t>
        <a:bodyPr/>
        <a:lstStyle/>
        <a:p>
          <a:endParaRPr lang="en-US"/>
        </a:p>
      </dgm:t>
    </dgm:pt>
    <dgm:pt modelId="{5C076536-E37D-48E9-9EC0-E74B19EAC090}">
      <dgm:prSet/>
      <dgm:spPr/>
      <dgm:t>
        <a:bodyPr/>
        <a:lstStyle/>
        <a:p>
          <a:r>
            <a:rPr lang="pt-BR" dirty="0"/>
            <a:t>Efetuar limpeza, organização e preparação dos dados para o treinamento do modelo </a:t>
          </a:r>
          <a:endParaRPr lang="en-US" dirty="0"/>
        </a:p>
      </dgm:t>
    </dgm:pt>
    <dgm:pt modelId="{938D87A1-15A9-4CFE-8B68-7317DAD66991}" type="parTrans" cxnId="{E7B31797-1BF9-44E4-8C7F-7F4D40E82620}">
      <dgm:prSet/>
      <dgm:spPr/>
      <dgm:t>
        <a:bodyPr/>
        <a:lstStyle/>
        <a:p>
          <a:endParaRPr lang="en-US"/>
        </a:p>
      </dgm:t>
    </dgm:pt>
    <dgm:pt modelId="{17338427-7F0C-49BC-ACAE-160558ABBE88}" type="sibTrans" cxnId="{E7B31797-1BF9-44E4-8C7F-7F4D40E82620}">
      <dgm:prSet/>
      <dgm:spPr/>
      <dgm:t>
        <a:bodyPr/>
        <a:lstStyle/>
        <a:p>
          <a:endParaRPr lang="en-US"/>
        </a:p>
      </dgm:t>
    </dgm:pt>
    <dgm:pt modelId="{35088185-1131-445E-A7C4-CC17A71C7057}">
      <dgm:prSet/>
      <dgm:spPr/>
      <dgm:t>
        <a:bodyPr/>
        <a:lstStyle/>
        <a:p>
          <a:r>
            <a:rPr lang="pt-BR" dirty="0"/>
            <a:t>Preparar o treinamento do modelo -uso de algoritmos de </a:t>
          </a:r>
          <a:r>
            <a:rPr lang="pt-BR" dirty="0" err="1"/>
            <a:t>clusterização</a:t>
          </a:r>
          <a:r>
            <a:rPr lang="pt-BR" dirty="0"/>
            <a:t> (k-</a:t>
          </a:r>
          <a:r>
            <a:rPr lang="pt-BR" dirty="0" err="1"/>
            <a:t>means</a:t>
          </a:r>
          <a:r>
            <a:rPr lang="pt-BR" dirty="0"/>
            <a:t> por exemplo), ou utilizando o “</a:t>
          </a:r>
          <a:r>
            <a:rPr lang="pt-BR" dirty="0" err="1"/>
            <a:t>turicreate</a:t>
          </a:r>
          <a:r>
            <a:rPr lang="pt-BR" dirty="0"/>
            <a:t>” – </a:t>
          </a:r>
          <a:r>
            <a:rPr lang="pt-BR" dirty="0" err="1"/>
            <a:t>lib</a:t>
          </a:r>
          <a:r>
            <a:rPr lang="pt-BR" dirty="0"/>
            <a:t> </a:t>
          </a:r>
          <a:r>
            <a:rPr lang="pt-BR" dirty="0" err="1"/>
            <a:t>python</a:t>
          </a:r>
          <a:r>
            <a:rPr lang="pt-BR" dirty="0"/>
            <a:t> para modelos de ML de </a:t>
          </a:r>
          <a:r>
            <a:rPr lang="pt-BR" dirty="0" err="1"/>
            <a:t>classificaçao</a:t>
          </a:r>
          <a:endParaRPr lang="en-US" dirty="0"/>
        </a:p>
      </dgm:t>
    </dgm:pt>
    <dgm:pt modelId="{A5E2B34C-0451-4380-B4AB-CA64F7BECAB5}" type="parTrans" cxnId="{DF307ECF-F623-4186-85DF-5CC315E531E9}">
      <dgm:prSet/>
      <dgm:spPr/>
      <dgm:t>
        <a:bodyPr/>
        <a:lstStyle/>
        <a:p>
          <a:endParaRPr lang="en-US"/>
        </a:p>
      </dgm:t>
    </dgm:pt>
    <dgm:pt modelId="{BB6913D8-CE5D-4E06-AAC3-9DB1CB2E351A}" type="sibTrans" cxnId="{DF307ECF-F623-4186-85DF-5CC315E531E9}">
      <dgm:prSet/>
      <dgm:spPr/>
      <dgm:t>
        <a:bodyPr/>
        <a:lstStyle/>
        <a:p>
          <a:endParaRPr lang="en-US"/>
        </a:p>
      </dgm:t>
    </dgm:pt>
    <dgm:pt modelId="{D7FFCDE7-092A-4AAC-B0D9-51A94B17197D}">
      <dgm:prSet/>
      <dgm:spPr/>
      <dgm:t>
        <a:bodyPr/>
        <a:lstStyle/>
        <a:p>
          <a:r>
            <a:rPr lang="pt-BR"/>
            <a:t>Utilizar a ferramenta Anvil.works para testes da solução</a:t>
          </a:r>
          <a:endParaRPr lang="en-US"/>
        </a:p>
      </dgm:t>
    </dgm:pt>
    <dgm:pt modelId="{4B3162B8-B254-4BAA-A95A-8512055E7E02}" type="parTrans" cxnId="{25BFA232-6455-45CD-ABFA-64F310B969B9}">
      <dgm:prSet/>
      <dgm:spPr/>
      <dgm:t>
        <a:bodyPr/>
        <a:lstStyle/>
        <a:p>
          <a:endParaRPr lang="en-US"/>
        </a:p>
      </dgm:t>
    </dgm:pt>
    <dgm:pt modelId="{A49B6917-1AB1-4FBD-9737-C48D4FFE10AB}" type="sibTrans" cxnId="{25BFA232-6455-45CD-ABFA-64F310B969B9}">
      <dgm:prSet/>
      <dgm:spPr/>
      <dgm:t>
        <a:bodyPr/>
        <a:lstStyle/>
        <a:p>
          <a:endParaRPr lang="en-US"/>
        </a:p>
      </dgm:t>
    </dgm:pt>
    <dgm:pt modelId="{A64D6DD1-F0C6-41EE-86F1-4E7EA0A4E296}" type="pres">
      <dgm:prSet presAssocID="{FB70B425-1B47-47CB-AA37-9FC7C3CCDDAB}" presName="vert0" presStyleCnt="0">
        <dgm:presLayoutVars>
          <dgm:dir/>
          <dgm:animOne val="branch"/>
          <dgm:animLvl val="lvl"/>
        </dgm:presLayoutVars>
      </dgm:prSet>
      <dgm:spPr/>
    </dgm:pt>
    <dgm:pt modelId="{2754A390-C7E4-41C7-B7CF-D9DE895986F4}" type="pres">
      <dgm:prSet presAssocID="{7F6A3A27-EB9F-4086-9EC3-CC0207FB2C30}" presName="thickLine" presStyleLbl="alignNode1" presStyleIdx="0" presStyleCnt="5"/>
      <dgm:spPr/>
    </dgm:pt>
    <dgm:pt modelId="{1C261E1E-EA5A-47AF-83DF-3E19043775D1}" type="pres">
      <dgm:prSet presAssocID="{7F6A3A27-EB9F-4086-9EC3-CC0207FB2C30}" presName="horz1" presStyleCnt="0"/>
      <dgm:spPr/>
    </dgm:pt>
    <dgm:pt modelId="{13BA8A67-8AB5-4A32-A072-E1C07B026832}" type="pres">
      <dgm:prSet presAssocID="{7F6A3A27-EB9F-4086-9EC3-CC0207FB2C30}" presName="tx1" presStyleLbl="revTx" presStyleIdx="0" presStyleCnt="5"/>
      <dgm:spPr/>
    </dgm:pt>
    <dgm:pt modelId="{993F65AB-D80C-41C5-A31F-285CA55C206B}" type="pres">
      <dgm:prSet presAssocID="{7F6A3A27-EB9F-4086-9EC3-CC0207FB2C30}" presName="vert1" presStyleCnt="0"/>
      <dgm:spPr/>
    </dgm:pt>
    <dgm:pt modelId="{C14B5C1D-6FB9-4AB7-9A8A-98B52DABC558}" type="pres">
      <dgm:prSet presAssocID="{EF8DF30A-8194-414F-802E-CAE7D334BD6E}" presName="thickLine" presStyleLbl="alignNode1" presStyleIdx="1" presStyleCnt="5"/>
      <dgm:spPr/>
    </dgm:pt>
    <dgm:pt modelId="{40CB4143-13FD-4B2F-B455-66A26987A1EE}" type="pres">
      <dgm:prSet presAssocID="{EF8DF30A-8194-414F-802E-CAE7D334BD6E}" presName="horz1" presStyleCnt="0"/>
      <dgm:spPr/>
    </dgm:pt>
    <dgm:pt modelId="{9C9E0A99-A8A7-4BAA-911E-2E8C244693A5}" type="pres">
      <dgm:prSet presAssocID="{EF8DF30A-8194-414F-802E-CAE7D334BD6E}" presName="tx1" presStyleLbl="revTx" presStyleIdx="1" presStyleCnt="5"/>
      <dgm:spPr/>
    </dgm:pt>
    <dgm:pt modelId="{584A26FF-AA89-498B-BC80-BDB24A1234F5}" type="pres">
      <dgm:prSet presAssocID="{EF8DF30A-8194-414F-802E-CAE7D334BD6E}" presName="vert1" presStyleCnt="0"/>
      <dgm:spPr/>
    </dgm:pt>
    <dgm:pt modelId="{55A21CF6-1225-42E1-B4FA-5928D25E7667}" type="pres">
      <dgm:prSet presAssocID="{5C076536-E37D-48E9-9EC0-E74B19EAC090}" presName="thickLine" presStyleLbl="alignNode1" presStyleIdx="2" presStyleCnt="5"/>
      <dgm:spPr/>
    </dgm:pt>
    <dgm:pt modelId="{ACFED064-9650-48C0-815F-C2DAC8DB512B}" type="pres">
      <dgm:prSet presAssocID="{5C076536-E37D-48E9-9EC0-E74B19EAC090}" presName="horz1" presStyleCnt="0"/>
      <dgm:spPr/>
    </dgm:pt>
    <dgm:pt modelId="{16A586A7-336B-48EB-B20C-3F922F29C488}" type="pres">
      <dgm:prSet presAssocID="{5C076536-E37D-48E9-9EC0-E74B19EAC090}" presName="tx1" presStyleLbl="revTx" presStyleIdx="2" presStyleCnt="5"/>
      <dgm:spPr/>
    </dgm:pt>
    <dgm:pt modelId="{A13A287C-3705-41CC-AA60-40A4FB45563F}" type="pres">
      <dgm:prSet presAssocID="{5C076536-E37D-48E9-9EC0-E74B19EAC090}" presName="vert1" presStyleCnt="0"/>
      <dgm:spPr/>
    </dgm:pt>
    <dgm:pt modelId="{BB3307E3-6E62-42B9-BA10-BDD965287F2D}" type="pres">
      <dgm:prSet presAssocID="{35088185-1131-445E-A7C4-CC17A71C7057}" presName="thickLine" presStyleLbl="alignNode1" presStyleIdx="3" presStyleCnt="5"/>
      <dgm:spPr/>
    </dgm:pt>
    <dgm:pt modelId="{24FBF1E7-76DC-4D43-B648-5F0469B322A2}" type="pres">
      <dgm:prSet presAssocID="{35088185-1131-445E-A7C4-CC17A71C7057}" presName="horz1" presStyleCnt="0"/>
      <dgm:spPr/>
    </dgm:pt>
    <dgm:pt modelId="{45F8EF72-9F23-426C-9A93-3F376B8CA348}" type="pres">
      <dgm:prSet presAssocID="{35088185-1131-445E-A7C4-CC17A71C7057}" presName="tx1" presStyleLbl="revTx" presStyleIdx="3" presStyleCnt="5"/>
      <dgm:spPr/>
    </dgm:pt>
    <dgm:pt modelId="{87D06174-0F27-4025-9BB5-B985649F66D0}" type="pres">
      <dgm:prSet presAssocID="{35088185-1131-445E-A7C4-CC17A71C7057}" presName="vert1" presStyleCnt="0"/>
      <dgm:spPr/>
    </dgm:pt>
    <dgm:pt modelId="{5F308B47-C471-4A12-9B69-F389148DE840}" type="pres">
      <dgm:prSet presAssocID="{D7FFCDE7-092A-4AAC-B0D9-51A94B17197D}" presName="thickLine" presStyleLbl="alignNode1" presStyleIdx="4" presStyleCnt="5"/>
      <dgm:spPr/>
    </dgm:pt>
    <dgm:pt modelId="{104BB908-14C6-438D-AA5C-C1D829F2D0E5}" type="pres">
      <dgm:prSet presAssocID="{D7FFCDE7-092A-4AAC-B0D9-51A94B17197D}" presName="horz1" presStyleCnt="0"/>
      <dgm:spPr/>
    </dgm:pt>
    <dgm:pt modelId="{1F1CB257-B58E-4BBD-9795-CD4F4D809AE4}" type="pres">
      <dgm:prSet presAssocID="{D7FFCDE7-092A-4AAC-B0D9-51A94B17197D}" presName="tx1" presStyleLbl="revTx" presStyleIdx="4" presStyleCnt="5"/>
      <dgm:spPr/>
    </dgm:pt>
    <dgm:pt modelId="{B8B596FE-924B-4048-91DD-733859FF973A}" type="pres">
      <dgm:prSet presAssocID="{D7FFCDE7-092A-4AAC-B0D9-51A94B17197D}" presName="vert1" presStyleCnt="0"/>
      <dgm:spPr/>
    </dgm:pt>
  </dgm:ptLst>
  <dgm:cxnLst>
    <dgm:cxn modelId="{3F6C4829-1DE0-4885-B8F7-19CFBF5D36F0}" srcId="{FB70B425-1B47-47CB-AA37-9FC7C3CCDDAB}" destId="{EF8DF30A-8194-414F-802E-CAE7D334BD6E}" srcOrd="1" destOrd="0" parTransId="{5F319D7D-1091-496E-A797-62039ECD438A}" sibTransId="{9D6DECE9-5838-4ECC-8499-92A3E09BD962}"/>
    <dgm:cxn modelId="{2CD9EC2D-6FC5-40FA-AB39-A827C98EED48}" type="presOf" srcId="{7F6A3A27-EB9F-4086-9EC3-CC0207FB2C30}" destId="{13BA8A67-8AB5-4A32-A072-E1C07B026832}" srcOrd="0" destOrd="0" presId="urn:microsoft.com/office/officeart/2008/layout/LinedList"/>
    <dgm:cxn modelId="{431AE630-452E-4DC1-B8FA-F5D949A0899E}" type="presOf" srcId="{FB70B425-1B47-47CB-AA37-9FC7C3CCDDAB}" destId="{A64D6DD1-F0C6-41EE-86F1-4E7EA0A4E296}" srcOrd="0" destOrd="0" presId="urn:microsoft.com/office/officeart/2008/layout/LinedList"/>
    <dgm:cxn modelId="{25BFA232-6455-45CD-ABFA-64F310B969B9}" srcId="{FB70B425-1B47-47CB-AA37-9FC7C3CCDDAB}" destId="{D7FFCDE7-092A-4AAC-B0D9-51A94B17197D}" srcOrd="4" destOrd="0" parTransId="{4B3162B8-B254-4BAA-A95A-8512055E7E02}" sibTransId="{A49B6917-1AB1-4FBD-9737-C48D4FFE10AB}"/>
    <dgm:cxn modelId="{AE4F2751-7672-47DE-8B19-1E156A6623C7}" type="presOf" srcId="{5C076536-E37D-48E9-9EC0-E74B19EAC090}" destId="{16A586A7-336B-48EB-B20C-3F922F29C488}" srcOrd="0" destOrd="0" presId="urn:microsoft.com/office/officeart/2008/layout/LinedList"/>
    <dgm:cxn modelId="{17590B7D-8160-4C51-8DA6-70C8A1F11609}" type="presOf" srcId="{EF8DF30A-8194-414F-802E-CAE7D334BD6E}" destId="{9C9E0A99-A8A7-4BAA-911E-2E8C244693A5}" srcOrd="0" destOrd="0" presId="urn:microsoft.com/office/officeart/2008/layout/LinedList"/>
    <dgm:cxn modelId="{E7B31797-1BF9-44E4-8C7F-7F4D40E82620}" srcId="{FB70B425-1B47-47CB-AA37-9FC7C3CCDDAB}" destId="{5C076536-E37D-48E9-9EC0-E74B19EAC090}" srcOrd="2" destOrd="0" parTransId="{938D87A1-15A9-4CFE-8B68-7317DAD66991}" sibTransId="{17338427-7F0C-49BC-ACAE-160558ABBE88}"/>
    <dgm:cxn modelId="{DF307ECF-F623-4186-85DF-5CC315E531E9}" srcId="{FB70B425-1B47-47CB-AA37-9FC7C3CCDDAB}" destId="{35088185-1131-445E-A7C4-CC17A71C7057}" srcOrd="3" destOrd="0" parTransId="{A5E2B34C-0451-4380-B4AB-CA64F7BECAB5}" sibTransId="{BB6913D8-CE5D-4E06-AAC3-9DB1CB2E351A}"/>
    <dgm:cxn modelId="{F8C78AD9-B26C-406D-9B6C-963306E9B72B}" srcId="{FB70B425-1B47-47CB-AA37-9FC7C3CCDDAB}" destId="{7F6A3A27-EB9F-4086-9EC3-CC0207FB2C30}" srcOrd="0" destOrd="0" parTransId="{33D69667-0FBC-4252-8DFF-82F46CDFEAEA}" sibTransId="{E788076C-FE2A-4453-BDF0-09F1FD788189}"/>
    <dgm:cxn modelId="{F973DDE0-5FF5-4073-A029-F7C2A72C5219}" type="presOf" srcId="{D7FFCDE7-092A-4AAC-B0D9-51A94B17197D}" destId="{1F1CB257-B58E-4BBD-9795-CD4F4D809AE4}" srcOrd="0" destOrd="0" presId="urn:microsoft.com/office/officeart/2008/layout/LinedList"/>
    <dgm:cxn modelId="{EAEE1BEA-ACDC-48BE-BFD8-E75FD8C0CDD9}" type="presOf" srcId="{35088185-1131-445E-A7C4-CC17A71C7057}" destId="{45F8EF72-9F23-426C-9A93-3F376B8CA348}" srcOrd="0" destOrd="0" presId="urn:microsoft.com/office/officeart/2008/layout/LinedList"/>
    <dgm:cxn modelId="{781F03E3-4459-45D7-9C47-5CDECF160AC6}" type="presParOf" srcId="{A64D6DD1-F0C6-41EE-86F1-4E7EA0A4E296}" destId="{2754A390-C7E4-41C7-B7CF-D9DE895986F4}" srcOrd="0" destOrd="0" presId="urn:microsoft.com/office/officeart/2008/layout/LinedList"/>
    <dgm:cxn modelId="{EFFCFF57-CA9D-4AFE-885B-7F8B2DEB4005}" type="presParOf" srcId="{A64D6DD1-F0C6-41EE-86F1-4E7EA0A4E296}" destId="{1C261E1E-EA5A-47AF-83DF-3E19043775D1}" srcOrd="1" destOrd="0" presId="urn:microsoft.com/office/officeart/2008/layout/LinedList"/>
    <dgm:cxn modelId="{C3E2412F-BE9B-412E-B75D-7FCB06EF19F1}" type="presParOf" srcId="{1C261E1E-EA5A-47AF-83DF-3E19043775D1}" destId="{13BA8A67-8AB5-4A32-A072-E1C07B026832}" srcOrd="0" destOrd="0" presId="urn:microsoft.com/office/officeart/2008/layout/LinedList"/>
    <dgm:cxn modelId="{60A76405-5D79-4608-B2A7-064891DDDB79}" type="presParOf" srcId="{1C261E1E-EA5A-47AF-83DF-3E19043775D1}" destId="{993F65AB-D80C-41C5-A31F-285CA55C206B}" srcOrd="1" destOrd="0" presId="urn:microsoft.com/office/officeart/2008/layout/LinedList"/>
    <dgm:cxn modelId="{B1462DD8-4237-4268-AE1C-EF9B969EEA8F}" type="presParOf" srcId="{A64D6DD1-F0C6-41EE-86F1-4E7EA0A4E296}" destId="{C14B5C1D-6FB9-4AB7-9A8A-98B52DABC558}" srcOrd="2" destOrd="0" presId="urn:microsoft.com/office/officeart/2008/layout/LinedList"/>
    <dgm:cxn modelId="{5329E909-60B6-464A-92E7-77C8CDCEDEB2}" type="presParOf" srcId="{A64D6DD1-F0C6-41EE-86F1-4E7EA0A4E296}" destId="{40CB4143-13FD-4B2F-B455-66A26987A1EE}" srcOrd="3" destOrd="0" presId="urn:microsoft.com/office/officeart/2008/layout/LinedList"/>
    <dgm:cxn modelId="{1B3CEC67-6BFA-42AD-9043-67FDEE544FCE}" type="presParOf" srcId="{40CB4143-13FD-4B2F-B455-66A26987A1EE}" destId="{9C9E0A99-A8A7-4BAA-911E-2E8C244693A5}" srcOrd="0" destOrd="0" presId="urn:microsoft.com/office/officeart/2008/layout/LinedList"/>
    <dgm:cxn modelId="{0DFF25BC-7B8C-4465-8C0A-D7A736602DAF}" type="presParOf" srcId="{40CB4143-13FD-4B2F-B455-66A26987A1EE}" destId="{584A26FF-AA89-498B-BC80-BDB24A1234F5}" srcOrd="1" destOrd="0" presId="urn:microsoft.com/office/officeart/2008/layout/LinedList"/>
    <dgm:cxn modelId="{07B6897C-FFF6-4BC1-A109-FF7D31BDB76B}" type="presParOf" srcId="{A64D6DD1-F0C6-41EE-86F1-4E7EA0A4E296}" destId="{55A21CF6-1225-42E1-B4FA-5928D25E7667}" srcOrd="4" destOrd="0" presId="urn:microsoft.com/office/officeart/2008/layout/LinedList"/>
    <dgm:cxn modelId="{6FB73A4D-545C-440F-B263-6674A69D3CB9}" type="presParOf" srcId="{A64D6DD1-F0C6-41EE-86F1-4E7EA0A4E296}" destId="{ACFED064-9650-48C0-815F-C2DAC8DB512B}" srcOrd="5" destOrd="0" presId="urn:microsoft.com/office/officeart/2008/layout/LinedList"/>
    <dgm:cxn modelId="{EEBFA90F-AC19-4D89-8304-006CFA015637}" type="presParOf" srcId="{ACFED064-9650-48C0-815F-C2DAC8DB512B}" destId="{16A586A7-336B-48EB-B20C-3F922F29C488}" srcOrd="0" destOrd="0" presId="urn:microsoft.com/office/officeart/2008/layout/LinedList"/>
    <dgm:cxn modelId="{A4D50BBA-CD37-4EB1-9E82-62C378D2C940}" type="presParOf" srcId="{ACFED064-9650-48C0-815F-C2DAC8DB512B}" destId="{A13A287C-3705-41CC-AA60-40A4FB45563F}" srcOrd="1" destOrd="0" presId="urn:microsoft.com/office/officeart/2008/layout/LinedList"/>
    <dgm:cxn modelId="{CEE44176-1CF3-4647-9AD6-5F0B9B407C58}" type="presParOf" srcId="{A64D6DD1-F0C6-41EE-86F1-4E7EA0A4E296}" destId="{BB3307E3-6E62-42B9-BA10-BDD965287F2D}" srcOrd="6" destOrd="0" presId="urn:microsoft.com/office/officeart/2008/layout/LinedList"/>
    <dgm:cxn modelId="{0FC96186-2F33-479F-AAE7-0654B6FEF3B8}" type="presParOf" srcId="{A64D6DD1-F0C6-41EE-86F1-4E7EA0A4E296}" destId="{24FBF1E7-76DC-4D43-B648-5F0469B322A2}" srcOrd="7" destOrd="0" presId="urn:microsoft.com/office/officeart/2008/layout/LinedList"/>
    <dgm:cxn modelId="{599AD938-5E43-4925-9957-CB64482A29E6}" type="presParOf" srcId="{24FBF1E7-76DC-4D43-B648-5F0469B322A2}" destId="{45F8EF72-9F23-426C-9A93-3F376B8CA348}" srcOrd="0" destOrd="0" presId="urn:microsoft.com/office/officeart/2008/layout/LinedList"/>
    <dgm:cxn modelId="{DABFD34C-5C9A-4B5E-B539-3D941E32FC76}" type="presParOf" srcId="{24FBF1E7-76DC-4D43-B648-5F0469B322A2}" destId="{87D06174-0F27-4025-9BB5-B985649F66D0}" srcOrd="1" destOrd="0" presId="urn:microsoft.com/office/officeart/2008/layout/LinedList"/>
    <dgm:cxn modelId="{859CB1E9-4423-4A2B-8E90-DDEB6771EBCD}" type="presParOf" srcId="{A64D6DD1-F0C6-41EE-86F1-4E7EA0A4E296}" destId="{5F308B47-C471-4A12-9B69-F389148DE840}" srcOrd="8" destOrd="0" presId="urn:microsoft.com/office/officeart/2008/layout/LinedList"/>
    <dgm:cxn modelId="{14C3ADE9-0CE3-48EC-95F5-4357B45DD7E1}" type="presParOf" srcId="{A64D6DD1-F0C6-41EE-86F1-4E7EA0A4E296}" destId="{104BB908-14C6-438D-AA5C-C1D829F2D0E5}" srcOrd="9" destOrd="0" presId="urn:microsoft.com/office/officeart/2008/layout/LinedList"/>
    <dgm:cxn modelId="{A38F99F7-C194-4A88-9B05-9D414DC09BAC}" type="presParOf" srcId="{104BB908-14C6-438D-AA5C-C1D829F2D0E5}" destId="{1F1CB257-B58E-4BBD-9795-CD4F4D809AE4}" srcOrd="0" destOrd="0" presId="urn:microsoft.com/office/officeart/2008/layout/LinedList"/>
    <dgm:cxn modelId="{6FECFE02-DA71-4121-897E-2727691D88CB}" type="presParOf" srcId="{104BB908-14C6-438D-AA5C-C1D829F2D0E5}" destId="{B8B596FE-924B-4048-91DD-733859FF973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6147E6-EB58-4DB0-B292-6BEBD304FEB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825107-645E-40EE-BE9E-EB48A2DE3C7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Colaboração de todos;</a:t>
          </a:r>
          <a:endParaRPr lang="en-US" dirty="0"/>
        </a:p>
      </dgm:t>
    </dgm:pt>
    <dgm:pt modelId="{A71A2C0E-69B2-4DC8-8CE3-B0314F8B575F}" type="parTrans" cxnId="{711ABCA4-5908-44EA-8B46-E8D55AD9199A}">
      <dgm:prSet/>
      <dgm:spPr/>
      <dgm:t>
        <a:bodyPr/>
        <a:lstStyle/>
        <a:p>
          <a:endParaRPr lang="en-US"/>
        </a:p>
      </dgm:t>
    </dgm:pt>
    <dgm:pt modelId="{9BB4D654-87D1-45AC-82E3-6826BD08A709}" type="sibTrans" cxnId="{711ABCA4-5908-44EA-8B46-E8D55AD9199A}">
      <dgm:prSet/>
      <dgm:spPr/>
      <dgm:t>
        <a:bodyPr/>
        <a:lstStyle/>
        <a:p>
          <a:endParaRPr lang="en-US"/>
        </a:p>
      </dgm:t>
    </dgm:pt>
    <dgm:pt modelId="{8F7AD487-9439-404D-BDC1-15E047224C6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Enquanto um ou dois membros estão trabalhando numa fase do projeto, os demais podem fazer outras pesquisas e ficar de apoio técnico</a:t>
          </a:r>
          <a:endParaRPr lang="en-US" dirty="0"/>
        </a:p>
      </dgm:t>
    </dgm:pt>
    <dgm:pt modelId="{A92194B6-0968-44E6-8290-2BA24D3F5007}" type="parTrans" cxnId="{8102FD55-E4D6-405D-B0CC-FB1BD7B45054}">
      <dgm:prSet/>
      <dgm:spPr/>
      <dgm:t>
        <a:bodyPr/>
        <a:lstStyle/>
        <a:p>
          <a:endParaRPr lang="en-US"/>
        </a:p>
      </dgm:t>
    </dgm:pt>
    <dgm:pt modelId="{004E8B51-ADED-4A15-8E49-083D8059CC13}" type="sibTrans" cxnId="{8102FD55-E4D6-405D-B0CC-FB1BD7B45054}">
      <dgm:prSet/>
      <dgm:spPr/>
      <dgm:t>
        <a:bodyPr/>
        <a:lstStyle/>
        <a:p>
          <a:endParaRPr lang="en-US"/>
        </a:p>
      </dgm:t>
    </dgm:pt>
    <dgm:pt modelId="{2E277DF3-28D8-4D48-AD29-8E37E20A39B8}" type="pres">
      <dgm:prSet presAssocID="{AE6147E6-EB58-4DB0-B292-6BEBD304FEBD}" presName="root" presStyleCnt="0">
        <dgm:presLayoutVars>
          <dgm:dir/>
          <dgm:resizeHandles val="exact"/>
        </dgm:presLayoutVars>
      </dgm:prSet>
      <dgm:spPr/>
    </dgm:pt>
    <dgm:pt modelId="{8B927FFB-F360-4D19-B229-3190D50FCF55}" type="pres">
      <dgm:prSet presAssocID="{04825107-645E-40EE-BE9E-EB48A2DE3C70}" presName="compNode" presStyleCnt="0"/>
      <dgm:spPr/>
    </dgm:pt>
    <dgm:pt modelId="{C62DB1B2-1EAF-485A-B178-42BDACD3A8E6}" type="pres">
      <dgm:prSet presAssocID="{04825107-645E-40EE-BE9E-EB48A2DE3C7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070C64CC-037E-466F-9DC5-C9C08D367C72}" type="pres">
      <dgm:prSet presAssocID="{04825107-645E-40EE-BE9E-EB48A2DE3C70}" presName="spaceRect" presStyleCnt="0"/>
      <dgm:spPr/>
    </dgm:pt>
    <dgm:pt modelId="{239B7485-C5B8-4410-BA4F-A3650FABDA8D}" type="pres">
      <dgm:prSet presAssocID="{04825107-645E-40EE-BE9E-EB48A2DE3C70}" presName="textRect" presStyleLbl="revTx" presStyleIdx="0" presStyleCnt="2" custScaleY="192894">
        <dgm:presLayoutVars>
          <dgm:chMax val="1"/>
          <dgm:chPref val="1"/>
        </dgm:presLayoutVars>
      </dgm:prSet>
      <dgm:spPr/>
    </dgm:pt>
    <dgm:pt modelId="{6B33B445-F593-4AAB-B621-3188EBCDAE5C}" type="pres">
      <dgm:prSet presAssocID="{9BB4D654-87D1-45AC-82E3-6826BD08A709}" presName="sibTrans" presStyleCnt="0"/>
      <dgm:spPr/>
    </dgm:pt>
    <dgm:pt modelId="{8CB7C422-E1DD-4DEF-969F-DAABF2BB02F4}" type="pres">
      <dgm:prSet presAssocID="{8F7AD487-9439-404D-BDC1-15E047224C64}" presName="compNode" presStyleCnt="0"/>
      <dgm:spPr/>
    </dgm:pt>
    <dgm:pt modelId="{CD5F3DCB-CDC5-433E-83A5-910F4F901CF5}" type="pres">
      <dgm:prSet presAssocID="{8F7AD487-9439-404D-BDC1-15E047224C6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DB8883B-0961-4165-99E3-0C3D183E1B7C}" type="pres">
      <dgm:prSet presAssocID="{8F7AD487-9439-404D-BDC1-15E047224C64}" presName="spaceRect" presStyleCnt="0"/>
      <dgm:spPr/>
    </dgm:pt>
    <dgm:pt modelId="{6A1E975C-F0E7-422B-8E6D-5A970A57D7DE}" type="pres">
      <dgm:prSet presAssocID="{8F7AD487-9439-404D-BDC1-15E047224C64}" presName="textRect" presStyleLbl="revTx" presStyleIdx="1" presStyleCnt="2" custScaleY="199258">
        <dgm:presLayoutVars>
          <dgm:chMax val="1"/>
          <dgm:chPref val="1"/>
        </dgm:presLayoutVars>
      </dgm:prSet>
      <dgm:spPr/>
    </dgm:pt>
  </dgm:ptLst>
  <dgm:cxnLst>
    <dgm:cxn modelId="{8102FD55-E4D6-405D-B0CC-FB1BD7B45054}" srcId="{AE6147E6-EB58-4DB0-B292-6BEBD304FEBD}" destId="{8F7AD487-9439-404D-BDC1-15E047224C64}" srcOrd="1" destOrd="0" parTransId="{A92194B6-0968-44E6-8290-2BA24D3F5007}" sibTransId="{004E8B51-ADED-4A15-8E49-083D8059CC13}"/>
    <dgm:cxn modelId="{E1A2BE85-6182-448B-BFE8-A19B2BE0441C}" type="presOf" srcId="{AE6147E6-EB58-4DB0-B292-6BEBD304FEBD}" destId="{2E277DF3-28D8-4D48-AD29-8E37E20A39B8}" srcOrd="0" destOrd="0" presId="urn:microsoft.com/office/officeart/2018/2/layout/IconLabelList"/>
    <dgm:cxn modelId="{9E0C3F87-A8DA-4CDB-91DA-9BAB9DA93307}" type="presOf" srcId="{8F7AD487-9439-404D-BDC1-15E047224C64}" destId="{6A1E975C-F0E7-422B-8E6D-5A970A57D7DE}" srcOrd="0" destOrd="0" presId="urn:microsoft.com/office/officeart/2018/2/layout/IconLabelList"/>
    <dgm:cxn modelId="{711ABCA4-5908-44EA-8B46-E8D55AD9199A}" srcId="{AE6147E6-EB58-4DB0-B292-6BEBD304FEBD}" destId="{04825107-645E-40EE-BE9E-EB48A2DE3C70}" srcOrd="0" destOrd="0" parTransId="{A71A2C0E-69B2-4DC8-8CE3-B0314F8B575F}" sibTransId="{9BB4D654-87D1-45AC-82E3-6826BD08A709}"/>
    <dgm:cxn modelId="{E48951C4-CBF4-4D46-BC6E-566F99769378}" type="presOf" srcId="{04825107-645E-40EE-BE9E-EB48A2DE3C70}" destId="{239B7485-C5B8-4410-BA4F-A3650FABDA8D}" srcOrd="0" destOrd="0" presId="urn:microsoft.com/office/officeart/2018/2/layout/IconLabelList"/>
    <dgm:cxn modelId="{BCA283BB-7DA1-46BC-9BE7-52F906FD5DF1}" type="presParOf" srcId="{2E277DF3-28D8-4D48-AD29-8E37E20A39B8}" destId="{8B927FFB-F360-4D19-B229-3190D50FCF55}" srcOrd="0" destOrd="0" presId="urn:microsoft.com/office/officeart/2018/2/layout/IconLabelList"/>
    <dgm:cxn modelId="{0E4C69A4-4F52-4AE1-9CF6-DB4F3DD5AE02}" type="presParOf" srcId="{8B927FFB-F360-4D19-B229-3190D50FCF55}" destId="{C62DB1B2-1EAF-485A-B178-42BDACD3A8E6}" srcOrd="0" destOrd="0" presId="urn:microsoft.com/office/officeart/2018/2/layout/IconLabelList"/>
    <dgm:cxn modelId="{FD263990-95DD-4E45-8142-2D0F16E18090}" type="presParOf" srcId="{8B927FFB-F360-4D19-B229-3190D50FCF55}" destId="{070C64CC-037E-466F-9DC5-C9C08D367C72}" srcOrd="1" destOrd="0" presId="urn:microsoft.com/office/officeart/2018/2/layout/IconLabelList"/>
    <dgm:cxn modelId="{67899B2D-0986-40D1-BC9E-D997DC998B20}" type="presParOf" srcId="{8B927FFB-F360-4D19-B229-3190D50FCF55}" destId="{239B7485-C5B8-4410-BA4F-A3650FABDA8D}" srcOrd="2" destOrd="0" presId="urn:microsoft.com/office/officeart/2018/2/layout/IconLabelList"/>
    <dgm:cxn modelId="{CA659441-778D-44FE-8435-A6B1DDD88A0A}" type="presParOf" srcId="{2E277DF3-28D8-4D48-AD29-8E37E20A39B8}" destId="{6B33B445-F593-4AAB-B621-3188EBCDAE5C}" srcOrd="1" destOrd="0" presId="urn:microsoft.com/office/officeart/2018/2/layout/IconLabelList"/>
    <dgm:cxn modelId="{436AB860-99F9-4D63-ACA9-C333F30DD6C3}" type="presParOf" srcId="{2E277DF3-28D8-4D48-AD29-8E37E20A39B8}" destId="{8CB7C422-E1DD-4DEF-969F-DAABF2BB02F4}" srcOrd="2" destOrd="0" presId="urn:microsoft.com/office/officeart/2018/2/layout/IconLabelList"/>
    <dgm:cxn modelId="{6C96F777-5664-4BCD-9F75-5E3F3A638FA7}" type="presParOf" srcId="{8CB7C422-E1DD-4DEF-969F-DAABF2BB02F4}" destId="{CD5F3DCB-CDC5-433E-83A5-910F4F901CF5}" srcOrd="0" destOrd="0" presId="urn:microsoft.com/office/officeart/2018/2/layout/IconLabelList"/>
    <dgm:cxn modelId="{8CFC34F8-EC5F-46FB-BB73-15958C7B81D8}" type="presParOf" srcId="{8CB7C422-E1DD-4DEF-969F-DAABF2BB02F4}" destId="{0DB8883B-0961-4165-99E3-0C3D183E1B7C}" srcOrd="1" destOrd="0" presId="urn:microsoft.com/office/officeart/2018/2/layout/IconLabelList"/>
    <dgm:cxn modelId="{B7FC3464-ADB3-4F73-934E-DD56E166AC66}" type="presParOf" srcId="{8CB7C422-E1DD-4DEF-969F-DAABF2BB02F4}" destId="{6A1E975C-F0E7-422B-8E6D-5A970A57D7D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4A390-C7E4-41C7-B7CF-D9DE895986F4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A8A67-8AB5-4A32-A072-E1C07B026832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Solução recebe um dataset de cliente e suas características de compras, como:</a:t>
          </a:r>
          <a:endParaRPr lang="en-US" sz="2100" kern="1200"/>
        </a:p>
      </dsp:txBody>
      <dsp:txXfrm>
        <a:off x="0" y="675"/>
        <a:ext cx="6900512" cy="1106957"/>
      </dsp:txXfrm>
    </dsp:sp>
    <dsp:sp modelId="{C14B5C1D-6FB9-4AB7-9A8A-98B52DABC558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E0A99-A8A7-4BAA-911E-2E8C244693A5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Produto comprado, Valor do produto (base para recomendar produtos da mesma faixa de preço), tipo de produto (qual o departamento inserido)</a:t>
          </a:r>
          <a:endParaRPr lang="en-US" sz="2100" kern="1200" dirty="0"/>
        </a:p>
      </dsp:txBody>
      <dsp:txXfrm>
        <a:off x="0" y="1107633"/>
        <a:ext cx="6900512" cy="1106957"/>
      </dsp:txXfrm>
    </dsp:sp>
    <dsp:sp modelId="{55A21CF6-1225-42E1-B4FA-5928D25E7667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586A7-336B-48EB-B20C-3F922F29C488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Efetuar limpeza, organização e preparação dos dados para o treinamento do modelo </a:t>
          </a:r>
          <a:endParaRPr lang="en-US" sz="2100" kern="1200" dirty="0"/>
        </a:p>
      </dsp:txBody>
      <dsp:txXfrm>
        <a:off x="0" y="2214591"/>
        <a:ext cx="6900512" cy="1106957"/>
      </dsp:txXfrm>
    </dsp:sp>
    <dsp:sp modelId="{BB3307E3-6E62-42B9-BA10-BDD965287F2D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8EF72-9F23-426C-9A93-3F376B8CA348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Preparar o treinamento do modelo -uso de algoritmos de </a:t>
          </a:r>
          <a:r>
            <a:rPr lang="pt-BR" sz="2100" kern="1200" dirty="0" err="1"/>
            <a:t>clusterização</a:t>
          </a:r>
          <a:r>
            <a:rPr lang="pt-BR" sz="2100" kern="1200" dirty="0"/>
            <a:t> (k-</a:t>
          </a:r>
          <a:r>
            <a:rPr lang="pt-BR" sz="2100" kern="1200" dirty="0" err="1"/>
            <a:t>means</a:t>
          </a:r>
          <a:r>
            <a:rPr lang="pt-BR" sz="2100" kern="1200" dirty="0"/>
            <a:t> por exemplo), ou utilizando o “</a:t>
          </a:r>
          <a:r>
            <a:rPr lang="pt-BR" sz="2100" kern="1200" dirty="0" err="1"/>
            <a:t>turicreate</a:t>
          </a:r>
          <a:r>
            <a:rPr lang="pt-BR" sz="2100" kern="1200" dirty="0"/>
            <a:t>” – </a:t>
          </a:r>
          <a:r>
            <a:rPr lang="pt-BR" sz="2100" kern="1200" dirty="0" err="1"/>
            <a:t>lib</a:t>
          </a:r>
          <a:r>
            <a:rPr lang="pt-BR" sz="2100" kern="1200" dirty="0"/>
            <a:t> </a:t>
          </a:r>
          <a:r>
            <a:rPr lang="pt-BR" sz="2100" kern="1200" dirty="0" err="1"/>
            <a:t>python</a:t>
          </a:r>
          <a:r>
            <a:rPr lang="pt-BR" sz="2100" kern="1200" dirty="0"/>
            <a:t> para modelos de ML de </a:t>
          </a:r>
          <a:r>
            <a:rPr lang="pt-BR" sz="2100" kern="1200" dirty="0" err="1"/>
            <a:t>classificaçao</a:t>
          </a:r>
          <a:endParaRPr lang="en-US" sz="2100" kern="1200" dirty="0"/>
        </a:p>
      </dsp:txBody>
      <dsp:txXfrm>
        <a:off x="0" y="3321549"/>
        <a:ext cx="6900512" cy="1106957"/>
      </dsp:txXfrm>
    </dsp:sp>
    <dsp:sp modelId="{5F308B47-C471-4A12-9B69-F389148DE840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CB257-B58E-4BBD-9795-CD4F4D809AE4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Utilizar a ferramenta Anvil.works para testes da solução</a:t>
          </a:r>
          <a:endParaRPr lang="en-US" sz="2100" kern="1200"/>
        </a:p>
      </dsp:txBody>
      <dsp:txXfrm>
        <a:off x="0" y="4428507"/>
        <a:ext cx="6900512" cy="1106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DB1B2-1EAF-485A-B178-42BDACD3A8E6}">
      <dsp:nvSpPr>
        <dsp:cNvPr id="0" name=""/>
        <dsp:cNvSpPr/>
      </dsp:nvSpPr>
      <dsp:spPr>
        <a:xfrm>
          <a:off x="1747800" y="44138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B7485-C5B8-4410-BA4F-A3650FABDA8D}">
      <dsp:nvSpPr>
        <dsp:cNvPr id="0" name=""/>
        <dsp:cNvSpPr/>
      </dsp:nvSpPr>
      <dsp:spPr>
        <a:xfrm>
          <a:off x="559800" y="2521115"/>
          <a:ext cx="4320000" cy="1388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Colaboração de todos;</a:t>
          </a:r>
          <a:endParaRPr lang="en-US" sz="2100" kern="1200" dirty="0"/>
        </a:p>
      </dsp:txBody>
      <dsp:txXfrm>
        <a:off x="559800" y="2521115"/>
        <a:ext cx="4320000" cy="1388836"/>
      </dsp:txXfrm>
    </dsp:sp>
    <dsp:sp modelId="{CD5F3DCB-CDC5-433E-83A5-910F4F901CF5}">
      <dsp:nvSpPr>
        <dsp:cNvPr id="0" name=""/>
        <dsp:cNvSpPr/>
      </dsp:nvSpPr>
      <dsp:spPr>
        <a:xfrm>
          <a:off x="6823800" y="42993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E975C-F0E7-422B-8E6D-5A970A57D7DE}">
      <dsp:nvSpPr>
        <dsp:cNvPr id="0" name=""/>
        <dsp:cNvSpPr/>
      </dsp:nvSpPr>
      <dsp:spPr>
        <a:xfrm>
          <a:off x="5635800" y="2486750"/>
          <a:ext cx="4320000" cy="1434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Enquanto um ou dois membros estão trabalhando numa fase do projeto, os demais podem fazer outras pesquisas e ficar de apoio técnico</a:t>
          </a:r>
          <a:endParaRPr lang="en-US" sz="2100" kern="1200" dirty="0"/>
        </a:p>
      </dsp:txBody>
      <dsp:txXfrm>
        <a:off x="5635800" y="2486750"/>
        <a:ext cx="4320000" cy="1434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593C4-2167-4B47-BD48-F7F10727B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DEFD32-56CE-4DCE-918B-868A8FE55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4F66A7-1A31-45D8-A90C-3D0BA60E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275D-9FD0-4607-A318-A1634C64FD95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CE13D2-7970-4C9E-9A16-79C9A190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F619AD-2BE8-4253-AF92-1DB1555C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5047-DDC7-4357-81BE-4A8FB3B05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07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5F8FC-0597-4165-A6AB-AE934096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3B07E54-7787-4273-A058-04FF157EF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7740B8-67B5-43C4-8AED-5F87AF05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275D-9FD0-4607-A318-A1634C64FD95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CBAA70-9CAC-4352-A54E-E46E555A9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3F8E3D-AF55-4FB4-8F9F-4BB54355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5047-DDC7-4357-81BE-4A8FB3B05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47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06089D-2B3D-4634-8428-BAEAC3186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88CD2D-2D89-47A8-9FDB-D09B116E3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849B87-D679-4784-B0AE-C812B9A2B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275D-9FD0-4607-A318-A1634C64FD95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3B2F29-2A0A-4AC3-9921-0A221B51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679B6A-6498-49BB-AD68-5093F573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5047-DDC7-4357-81BE-4A8FB3B05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93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47892-E2A6-43C8-8B43-6C068879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EB15A6-EC8D-47E1-8642-DDE363432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3D2DD-CCA1-4331-A908-B1EFA484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275D-9FD0-4607-A318-A1634C64FD95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F09F40-22DC-4850-8581-ECE48292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BD8574-D905-4140-8A5E-BCD40A55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5047-DDC7-4357-81BE-4A8FB3B05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89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323F8-3E25-4982-9B17-81C30F8D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CAA7E3-A5B2-46CF-BFE9-D77E94C14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53033F-B05B-4A5D-80A6-0090D720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275D-9FD0-4607-A318-A1634C64FD95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883CE7-FCEA-4C72-A7CF-2CDA07AD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8F04F1-F3CB-401B-8202-ACD7D2BB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5047-DDC7-4357-81BE-4A8FB3B05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96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B5FCB-2C0C-4511-AB4B-3FA5972B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7D66D-F764-4020-8C8A-38B6B12B0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28A1FA-AF0A-495F-BC32-7FECD90D1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0B5B20-8C78-400E-9F11-255C77E0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275D-9FD0-4607-A318-A1634C64FD95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57FB7E-DDBA-456B-B7DA-FE26504F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946C54-F7B2-4A25-8EC3-ED42B267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5047-DDC7-4357-81BE-4A8FB3B05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2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96507-7A8D-4E9D-A572-8B3824BB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298EBD-880C-4FB8-8D12-C8DDF3480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C83392-BE1A-40BC-880E-5467D21AE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1AFFB7C-7D66-4B1E-8E2D-D6B6577EB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3DCC0D3-F7CA-4046-AC0A-1CD0B12D2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4532DAA-CBD5-4267-B442-5E55CDEF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275D-9FD0-4607-A318-A1634C64FD95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0E9DD9-0554-4020-9D26-E21ABF74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0D5E227-11CF-4282-A74E-B87A4706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5047-DDC7-4357-81BE-4A8FB3B05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84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7D1DF-47C2-4309-B3CE-E1EF13E2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C6987D-CE14-46C5-B968-FFE15EAF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275D-9FD0-4607-A318-A1634C64FD95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30918A-6010-4BE3-A764-228AB0B1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67AEE0-9638-4D29-A95D-23186CE0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5047-DDC7-4357-81BE-4A8FB3B05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39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3C461AD-0A66-45E3-A8DB-A000FF7F2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275D-9FD0-4607-A318-A1634C64FD95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DF5807-ADA7-4385-A4B4-FDEE7E6F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D8DAA6-D398-4919-BABC-DF014D16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5047-DDC7-4357-81BE-4A8FB3B05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06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3F8EC-0466-4893-B5ED-E4DD47FBD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70A5CB-06A4-4DEE-A1D0-B777AAE8D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86D0CF-BDFD-48A1-ADEC-AB9359841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B1F09E-49C9-4380-AE19-AAE31977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275D-9FD0-4607-A318-A1634C64FD95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59D9C2-C874-4280-9C15-BC5F90D7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6DD738-6711-42EE-AF98-1E78A2B0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5047-DDC7-4357-81BE-4A8FB3B05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41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CE79C-98C7-4BDA-9EAB-D8548D199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4C4D496-598F-44FC-9726-34DF9A034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71B0F0-C1AC-4411-BDCB-BC3030D70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605951-BBEB-4FB2-8505-16760996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275D-9FD0-4607-A318-A1634C64FD95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DC8867-02A6-471F-961E-82B39A60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D32B7F-418A-4643-8092-2654CAA8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5047-DDC7-4357-81BE-4A8FB3B05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71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CF6BD2D-7EAD-4C29-B919-F43A18B75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B4AF5B-09F4-4D43-88A3-C28B54444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30D347-D3A8-4E70-926C-B94681237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6275D-9FD0-4607-A318-A1634C64FD95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BE44DF-C350-40D4-96DB-C049BECC5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ADBB98-C738-48AE-89DE-8736AE1BF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85047-DDC7-4357-81BE-4A8FB3B05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72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10AEF4-C250-44A1-9F9A-1A2CA8D03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pt-BR" sz="7200" dirty="0"/>
              <a:t>Sistema de Recomendação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0BF3A3-C752-47D1-A3B0-7CD0BEDFB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Autofit/>
          </a:bodyPr>
          <a:lstStyle/>
          <a:p>
            <a:r>
              <a:rPr lang="pt-BR" sz="4400" dirty="0" err="1"/>
              <a:t>Suggeri</a:t>
            </a:r>
            <a:endParaRPr lang="pt-BR" sz="4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66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2AD41D-A712-4FF5-8A48-9E8F455D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sz="4100">
                <a:solidFill>
                  <a:srgbClr val="FFFFFF"/>
                </a:solidFill>
              </a:rPr>
              <a:t>Oportunidade e Mercado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12DEC-08B0-4E0A-84C1-B742A04A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dirty="0"/>
              <a:t>Solução criada para recomendar produtos em sites de vendas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line</a:t>
            </a:r>
            <a:r>
              <a:rPr lang="pt-BR" dirty="0"/>
              <a:t>.</a:t>
            </a:r>
          </a:p>
          <a:p>
            <a:r>
              <a:rPr lang="pt-BR" dirty="0"/>
              <a:t>Agilizar o finalização da compra oferecendo produto de acordo com o perfil do cliente.</a:t>
            </a:r>
          </a:p>
          <a:p>
            <a:r>
              <a:rPr lang="pt-BR" dirty="0"/>
              <a:t>Gerar fidelização do cliente de acordo com os produtos mais comprados.</a:t>
            </a:r>
          </a:p>
          <a:p>
            <a:r>
              <a:rPr lang="pt-BR" dirty="0"/>
              <a:t>A solução é uma API que oferece o serviço de recomendação de produtos.</a:t>
            </a:r>
          </a:p>
        </p:txBody>
      </p:sp>
    </p:spTree>
    <p:extLst>
      <p:ext uri="{BB962C8B-B14F-4D97-AF65-F5344CB8AC3E}">
        <p14:creationId xmlns:p14="http://schemas.microsoft.com/office/powerpoint/2010/main" val="249348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515E20-5177-48BB-81EE-20F03EF3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pt-BR" sz="3800"/>
              <a:t>Funcionamento da Solução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D934BF6-3C46-45D6-A6AE-73CF0C336C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327062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623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FAD193-E327-411A-9BC4-F4D8EDCD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pt-BR" sz="5000"/>
              <a:t>Posso implementar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DB4EEA-FD52-4AB4-8C97-81E2EF548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pt-BR" sz="2200"/>
              <a:t>Busca de datasets;</a:t>
            </a:r>
          </a:p>
          <a:p>
            <a:r>
              <a:rPr lang="pt-BR" sz="2200"/>
              <a:t>Limpeza, organização e pré-processamento dos dados;</a:t>
            </a:r>
          </a:p>
          <a:p>
            <a:r>
              <a:rPr lang="pt-BR" sz="2200"/>
              <a:t>Escolha do modelo</a:t>
            </a:r>
          </a:p>
          <a:p>
            <a:r>
              <a:rPr lang="pt-BR" sz="2200"/>
              <a:t>Testes do modelo</a:t>
            </a:r>
          </a:p>
          <a:p>
            <a:endParaRPr lang="pt-BR" sz="2200"/>
          </a:p>
          <a:p>
            <a:pPr marL="0" indent="0">
              <a:buNone/>
            </a:pPr>
            <a:endParaRPr lang="pt-BR" sz="2200"/>
          </a:p>
          <a:p>
            <a:endParaRPr lang="pt-BR" sz="2200"/>
          </a:p>
          <a:p>
            <a:endParaRPr lang="pt-BR" sz="2200"/>
          </a:p>
        </p:txBody>
      </p:sp>
    </p:spTree>
    <p:extLst>
      <p:ext uri="{BB962C8B-B14F-4D97-AF65-F5344CB8AC3E}">
        <p14:creationId xmlns:p14="http://schemas.microsoft.com/office/powerpoint/2010/main" val="271426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E05A2-E064-447F-8D68-564DE8FD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Outros Membros da Equipe</a:t>
            </a:r>
            <a:endParaRPr lang="pt-BR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F4AC38B4-8C03-4932-99A6-947B1325E6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6887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60951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208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Sistema de Recomendação </vt:lpstr>
      <vt:lpstr>Oportunidade e Mercado</vt:lpstr>
      <vt:lpstr>Funcionamento da Solução</vt:lpstr>
      <vt:lpstr>Posso implementar</vt:lpstr>
      <vt:lpstr>Outros Membros da Equipe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Recomendação </dc:title>
  <dc:creator>Érica Xavier</dc:creator>
  <cp:lastModifiedBy>Érica Xavier</cp:lastModifiedBy>
  <cp:revision>17</cp:revision>
  <dcterms:created xsi:type="dcterms:W3CDTF">2021-06-28T23:26:38Z</dcterms:created>
  <dcterms:modified xsi:type="dcterms:W3CDTF">2021-06-30T00:17:42Z</dcterms:modified>
</cp:coreProperties>
</file>