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48235"/>
    <a:srgbClr val="A568D2"/>
    <a:srgbClr val="C1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E5B0-15F1-4ADC-A5D5-2767FE97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3814-894B-40F6-B5C2-9E76D4CB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178A-01F6-4C8A-9A4A-9C40BD26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6BF4-8AE6-46D4-9E14-FAAC8C36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2418-874F-4756-A3F0-322DA503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709-C9BE-4736-93BB-F0C07498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4A4C-A1D8-4DD4-98A0-7DB1FFC2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7E00-2A48-4D14-8C2A-9F32C1C3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FD8A2-8D50-4CC3-BBF7-85A25BF5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699A-8447-4654-A031-C3439430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086EA-D252-41E5-940B-B7D021F66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34B99-49B6-4688-89AD-C40686E7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0142-5BAC-4478-B3A5-854FE136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D146-8E31-4659-8AA0-355E6CFA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5CD2-0B3A-49AA-9D17-C4FE8D30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2AB1-1E20-4D88-A100-84348650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2642-3AD8-43E8-A8DF-186D4BEB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E622-0EBB-4274-9F85-009F2943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355-A9EC-42F9-8F38-F7B31BCB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2DA4-8DC2-403D-B31C-4C0D7EE0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86A-3AAA-46DB-8285-FE27491C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93E74-A167-4528-B814-5FA8DA53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5186-EE47-4419-B64B-6839DED3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B772-9E27-40CB-BE5F-4D575A5A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557F-952C-4582-9EB8-B35F37F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A1D4-ECA1-4892-9704-0DAB6D9F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5F03-07DB-4FCB-920F-8A69F5967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8DFD-7684-4B08-9E90-A7BE14C8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7636-9297-4520-999A-0A19B928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133C2-A717-4445-8C92-41103739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D9845-F765-44F2-846D-F69A530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0777-189F-434B-AC18-ECF2E878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6732-315D-4AAF-A696-4DD8C374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FFF4A-F124-4287-8B75-25EEA281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F24E2-B7AA-47C4-80D1-3A467EC38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2D189-D016-4178-AEFB-7315E13D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EB98E-4B18-48D3-BF66-1A378E0C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F3882-7346-4B99-96F9-CBEF431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16BD0-7680-42A8-9A27-7BF58806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B50-D443-4886-897D-6650D488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A741B-914C-4BAD-A9AD-19EFA0E0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32CF2-7305-4F72-902C-2D744423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9ECA7-8797-444E-9861-31E4DED5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1604-3FFB-4429-993C-7334D6EF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9FC99-C691-454F-9D9B-18E6742D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4B00-BFB7-449A-B3DB-C6E3B155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8A25-6091-4E21-B858-0DE97AA4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8CF3-1DD0-4CC1-AE95-069DE961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037CD-D0C3-42B3-9D7C-6E097445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F50F-2C0D-4FBE-908F-64ACF2D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8B35C-006F-488E-A770-A62B65EF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9314-9127-4510-9811-466ECF81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0E44-66B2-4E52-B676-355A0912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FFE6-2081-4F7C-8571-1416A3D18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36B80-48FD-4802-8ED7-975C04FAC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E9863-F3F6-4E2F-B6BF-8292F436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371E-6C02-4C15-A32C-5778F8DA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BECCA-81C2-4E80-94AB-7EFEF0D5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E808E-BB94-4F7A-9A95-D934EB2E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D173-60A4-4656-ADBE-FDE45592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E4AF-874F-4687-8EE4-2B670E143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41DA-8BAB-4A80-BC92-F28FE897AD7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B27B-DC67-431C-9246-990818D3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C242-00D3-4705-9A1E-650168108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75E2-EFAD-4670-BCEC-F4B34A8B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1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7567B9F-478F-4D5B-ABD3-9C6A3106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8" y="1359642"/>
            <a:ext cx="3791825" cy="32704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3A62BD-6E97-47CC-887E-DE2F21DCB326}"/>
              </a:ext>
            </a:extLst>
          </p:cNvPr>
          <p:cNvCxnSpPr>
            <a:cxnSpLocks/>
          </p:cNvCxnSpPr>
          <p:nvPr/>
        </p:nvCxnSpPr>
        <p:spPr>
          <a:xfrm flipV="1">
            <a:off x="2239860" y="1082180"/>
            <a:ext cx="0" cy="372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C050A4-4C87-4468-96BB-5FA4E619C252}"/>
              </a:ext>
            </a:extLst>
          </p:cNvPr>
          <p:cNvCxnSpPr>
            <a:cxnSpLocks/>
          </p:cNvCxnSpPr>
          <p:nvPr/>
        </p:nvCxnSpPr>
        <p:spPr>
          <a:xfrm flipV="1">
            <a:off x="2239859" y="4806892"/>
            <a:ext cx="39931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1E789A-EC28-4620-B695-769A8CEB5222}"/>
              </a:ext>
            </a:extLst>
          </p:cNvPr>
          <p:cNvSpPr txBox="1"/>
          <p:nvPr/>
        </p:nvSpPr>
        <p:spPr>
          <a:xfrm rot="16200000">
            <a:off x="1571142" y="124146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48BF1-28F4-4B78-B27A-19BEB1697D49}"/>
              </a:ext>
            </a:extLst>
          </p:cNvPr>
          <p:cNvSpPr txBox="1"/>
          <p:nvPr/>
        </p:nvSpPr>
        <p:spPr>
          <a:xfrm>
            <a:off x="5198642" y="4807000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Feasibility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DF51785-2149-4F04-86F6-896D1B48F901}"/>
              </a:ext>
            </a:extLst>
          </p:cNvPr>
          <p:cNvSpPr/>
          <p:nvPr/>
        </p:nvSpPr>
        <p:spPr>
          <a:xfrm>
            <a:off x="4250937" y="2172747"/>
            <a:ext cx="1367407" cy="469784"/>
          </a:xfrm>
          <a:prstGeom prst="ellipse">
            <a:avLst/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No Brainer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3E136CA-5BA1-437D-B83B-10145560442D}"/>
              </a:ext>
            </a:extLst>
          </p:cNvPr>
          <p:cNvSpPr/>
          <p:nvPr/>
        </p:nvSpPr>
        <p:spPr>
          <a:xfrm>
            <a:off x="4036766" y="3432245"/>
            <a:ext cx="1367407" cy="469784"/>
          </a:xfrm>
          <a:prstGeom prst="ellipse">
            <a:avLst/>
          </a:prstGeom>
          <a:solidFill>
            <a:srgbClr val="FFC0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Do Later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81F350-A6C7-40B9-9B0B-E4372C2C7986}"/>
              </a:ext>
            </a:extLst>
          </p:cNvPr>
          <p:cNvSpPr/>
          <p:nvPr/>
        </p:nvSpPr>
        <p:spPr>
          <a:xfrm>
            <a:off x="2940342" y="4254850"/>
            <a:ext cx="1753297" cy="469784"/>
          </a:xfrm>
          <a:prstGeom prst="ellipse">
            <a:avLst/>
          </a:prstGeom>
          <a:solidFill>
            <a:schemeClr val="accent2">
              <a:lumMod val="75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Don’t Do Now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73D613-8D0E-4E48-B8A5-84A0403DE7D8}"/>
              </a:ext>
            </a:extLst>
          </p:cNvPr>
          <p:cNvGrpSpPr/>
          <p:nvPr/>
        </p:nvGrpSpPr>
        <p:grpSpPr>
          <a:xfrm>
            <a:off x="2306971" y="1346106"/>
            <a:ext cx="3738129" cy="3007782"/>
            <a:chOff x="2306971" y="1346106"/>
            <a:chExt cx="3738129" cy="300778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4D4A9B8-690D-495B-8E0C-4C03563E194E}"/>
                </a:ext>
              </a:extLst>
            </p:cNvPr>
            <p:cNvSpPr/>
            <p:nvPr/>
          </p:nvSpPr>
          <p:spPr>
            <a:xfrm>
              <a:off x="5551822" y="2910979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1!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584D635-1871-411B-AB87-8A9152C6E34F}"/>
                </a:ext>
              </a:extLst>
            </p:cNvPr>
            <p:cNvSpPr/>
            <p:nvPr/>
          </p:nvSpPr>
          <p:spPr>
            <a:xfrm>
              <a:off x="5551822" y="3137483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2!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D66D58B-4722-4794-AAC8-E019437E6128}"/>
                </a:ext>
              </a:extLst>
            </p:cNvPr>
            <p:cNvSpPr/>
            <p:nvPr/>
          </p:nvSpPr>
          <p:spPr>
            <a:xfrm>
              <a:off x="5547628" y="135953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1?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8F94120-F433-4014-B3F7-831DFC343747}"/>
                </a:ext>
              </a:extLst>
            </p:cNvPr>
            <p:cNvSpPr/>
            <p:nvPr/>
          </p:nvSpPr>
          <p:spPr>
            <a:xfrm>
              <a:off x="4993111" y="1681668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3!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33891B4-687C-4FEA-8412-8182D39CACA3}"/>
                </a:ext>
              </a:extLst>
            </p:cNvPr>
            <p:cNvSpPr/>
            <p:nvPr/>
          </p:nvSpPr>
          <p:spPr>
            <a:xfrm>
              <a:off x="2860644" y="1375155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4!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BF0D1D9-1A40-4209-B1F5-6FCFA42B31C1}"/>
                </a:ext>
              </a:extLst>
            </p:cNvPr>
            <p:cNvSpPr/>
            <p:nvPr/>
          </p:nvSpPr>
          <p:spPr>
            <a:xfrm>
              <a:off x="5575316" y="1573757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2?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0F831CB-A0DB-4CC2-8E7D-51A1AAC2BF75}"/>
                </a:ext>
              </a:extLst>
            </p:cNvPr>
            <p:cNvSpPr/>
            <p:nvPr/>
          </p:nvSpPr>
          <p:spPr>
            <a:xfrm>
              <a:off x="5522461" y="411899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3?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6BBDA00-B9D4-45C1-B52C-4F80E3CA9B86}"/>
                </a:ext>
              </a:extLst>
            </p:cNvPr>
            <p:cNvSpPr/>
            <p:nvPr/>
          </p:nvSpPr>
          <p:spPr>
            <a:xfrm>
              <a:off x="4361431" y="1426127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4?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1D54448-5645-4B4F-BB6B-B6578F3D5F60}"/>
                </a:ext>
              </a:extLst>
            </p:cNvPr>
            <p:cNvSpPr/>
            <p:nvPr/>
          </p:nvSpPr>
          <p:spPr>
            <a:xfrm>
              <a:off x="3658852" y="1916561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5?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7FDC1BF-069A-4819-8747-69A4CD332268}"/>
                </a:ext>
              </a:extLst>
            </p:cNvPr>
            <p:cNvSpPr/>
            <p:nvPr/>
          </p:nvSpPr>
          <p:spPr>
            <a:xfrm>
              <a:off x="3891647" y="2871131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6?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BE458CC-CF91-4321-A819-50304464E737}"/>
                </a:ext>
              </a:extLst>
            </p:cNvPr>
            <p:cNvSpPr/>
            <p:nvPr/>
          </p:nvSpPr>
          <p:spPr>
            <a:xfrm>
              <a:off x="3954565" y="309425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7?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B43990C-F234-46B9-8209-B8DC7FAA447C}"/>
                </a:ext>
              </a:extLst>
            </p:cNvPr>
            <p:cNvSpPr/>
            <p:nvPr/>
          </p:nvSpPr>
          <p:spPr>
            <a:xfrm>
              <a:off x="2940342" y="2032608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8?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DEA8EEF-AD95-4060-B97C-FA5F46122896}"/>
                </a:ext>
              </a:extLst>
            </p:cNvPr>
            <p:cNvSpPr/>
            <p:nvPr/>
          </p:nvSpPr>
          <p:spPr>
            <a:xfrm>
              <a:off x="3124478" y="300262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9?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2D9E7FB-F853-4651-9A62-FCF359218DE1}"/>
                </a:ext>
              </a:extLst>
            </p:cNvPr>
            <p:cNvSpPr/>
            <p:nvPr/>
          </p:nvSpPr>
          <p:spPr>
            <a:xfrm>
              <a:off x="2470558" y="3329148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10?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1B8F159-E28D-4773-96E4-2DFC70FF7C65}"/>
                </a:ext>
              </a:extLst>
            </p:cNvPr>
            <p:cNvSpPr/>
            <p:nvPr/>
          </p:nvSpPr>
          <p:spPr>
            <a:xfrm>
              <a:off x="5575316" y="200747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11?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2826741-5182-4B52-94BF-7FFF34C9AD7B}"/>
                </a:ext>
              </a:extLst>
            </p:cNvPr>
            <p:cNvSpPr/>
            <p:nvPr/>
          </p:nvSpPr>
          <p:spPr>
            <a:xfrm>
              <a:off x="5015772" y="1346106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12?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4F35B4C-8F9D-441F-BB10-EEBC9B3CDC62}"/>
                </a:ext>
              </a:extLst>
            </p:cNvPr>
            <p:cNvSpPr/>
            <p:nvPr/>
          </p:nvSpPr>
          <p:spPr>
            <a:xfrm>
              <a:off x="3175234" y="1463553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13?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5F88097-FDC9-492A-B719-156E998D7D95}"/>
                </a:ext>
              </a:extLst>
            </p:cNvPr>
            <p:cNvSpPr/>
            <p:nvPr/>
          </p:nvSpPr>
          <p:spPr>
            <a:xfrm>
              <a:off x="2306971" y="1933661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14?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3B4DA95-E3C6-4771-BAF7-770E3C0BAC97}"/>
                </a:ext>
              </a:extLst>
            </p:cNvPr>
            <p:cNvSpPr/>
            <p:nvPr/>
          </p:nvSpPr>
          <p:spPr>
            <a:xfrm>
              <a:off x="2310150" y="2175720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15?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6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7567B9F-478F-4D5B-ABD3-9C6A3106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8" y="1359642"/>
            <a:ext cx="3791825" cy="32704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3A62BD-6E97-47CC-887E-DE2F21DCB326}"/>
              </a:ext>
            </a:extLst>
          </p:cNvPr>
          <p:cNvCxnSpPr>
            <a:cxnSpLocks/>
          </p:cNvCxnSpPr>
          <p:nvPr/>
        </p:nvCxnSpPr>
        <p:spPr>
          <a:xfrm flipV="1">
            <a:off x="2239860" y="1082180"/>
            <a:ext cx="0" cy="372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C050A4-4C87-4468-96BB-5FA4E619C252}"/>
              </a:ext>
            </a:extLst>
          </p:cNvPr>
          <p:cNvCxnSpPr>
            <a:cxnSpLocks/>
          </p:cNvCxnSpPr>
          <p:nvPr/>
        </p:nvCxnSpPr>
        <p:spPr>
          <a:xfrm flipV="1">
            <a:off x="2239859" y="4806892"/>
            <a:ext cx="39931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C89614-0723-4810-A4DD-3F907968FB37}"/>
              </a:ext>
            </a:extLst>
          </p:cNvPr>
          <p:cNvGrpSpPr/>
          <p:nvPr/>
        </p:nvGrpSpPr>
        <p:grpSpPr>
          <a:xfrm>
            <a:off x="2306971" y="1346106"/>
            <a:ext cx="3738129" cy="3007782"/>
            <a:chOff x="2306971" y="1346106"/>
            <a:chExt cx="3738129" cy="300778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DBCE1C-1D1F-407B-BA5B-89607D09A864}"/>
                </a:ext>
              </a:extLst>
            </p:cNvPr>
            <p:cNvSpPr/>
            <p:nvPr/>
          </p:nvSpPr>
          <p:spPr>
            <a:xfrm>
              <a:off x="5551822" y="2910979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1!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95B761-29CE-43E1-A7C5-6F435A3EAC50}"/>
                </a:ext>
              </a:extLst>
            </p:cNvPr>
            <p:cNvSpPr/>
            <p:nvPr/>
          </p:nvSpPr>
          <p:spPr>
            <a:xfrm>
              <a:off x="5551822" y="3137483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2!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ED8BF72-113F-4280-A1F2-C21A2CE6077A}"/>
                </a:ext>
              </a:extLst>
            </p:cNvPr>
            <p:cNvSpPr/>
            <p:nvPr/>
          </p:nvSpPr>
          <p:spPr>
            <a:xfrm>
              <a:off x="5547628" y="135953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1?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FEE0E17-EE51-4766-9C89-7D0F2D695715}"/>
                </a:ext>
              </a:extLst>
            </p:cNvPr>
            <p:cNvSpPr/>
            <p:nvPr/>
          </p:nvSpPr>
          <p:spPr>
            <a:xfrm>
              <a:off x="4993111" y="1681668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3!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C41848-FAF6-443A-BAC3-D1182F3E04F5}"/>
                </a:ext>
              </a:extLst>
            </p:cNvPr>
            <p:cNvSpPr/>
            <p:nvPr/>
          </p:nvSpPr>
          <p:spPr>
            <a:xfrm>
              <a:off x="2860644" y="1375155"/>
              <a:ext cx="411062" cy="23489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FAEB540-4DCF-4A4F-8CD4-E2E604EC35B5}"/>
                </a:ext>
              </a:extLst>
            </p:cNvPr>
            <p:cNvSpPr/>
            <p:nvPr/>
          </p:nvSpPr>
          <p:spPr>
            <a:xfrm>
              <a:off x="5575316" y="1573757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2?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63CCE1-5F11-45C6-8B60-9069EA3CDABE}"/>
                </a:ext>
              </a:extLst>
            </p:cNvPr>
            <p:cNvSpPr/>
            <p:nvPr/>
          </p:nvSpPr>
          <p:spPr>
            <a:xfrm>
              <a:off x="5522461" y="411899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3?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592B8D-D25A-41F0-B17A-317E5930961D}"/>
                </a:ext>
              </a:extLst>
            </p:cNvPr>
            <p:cNvSpPr/>
            <p:nvPr/>
          </p:nvSpPr>
          <p:spPr>
            <a:xfrm>
              <a:off x="4361431" y="1426127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4?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C0AA4C0-A264-405A-BC80-54D2A75B3961}"/>
                </a:ext>
              </a:extLst>
            </p:cNvPr>
            <p:cNvSpPr/>
            <p:nvPr/>
          </p:nvSpPr>
          <p:spPr>
            <a:xfrm>
              <a:off x="3658852" y="1916561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5?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57C583F-A08B-4B25-BF8F-A2A65E6B769C}"/>
                </a:ext>
              </a:extLst>
            </p:cNvPr>
            <p:cNvSpPr/>
            <p:nvPr/>
          </p:nvSpPr>
          <p:spPr>
            <a:xfrm>
              <a:off x="3891647" y="2871131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6?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397CF60-444F-4E88-8B6C-6B49EF5F6DDC}"/>
                </a:ext>
              </a:extLst>
            </p:cNvPr>
            <p:cNvSpPr/>
            <p:nvPr/>
          </p:nvSpPr>
          <p:spPr>
            <a:xfrm>
              <a:off x="3954565" y="309425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7?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9C08B84-8E98-443D-AB7E-AEEFCB9548C9}"/>
                </a:ext>
              </a:extLst>
            </p:cNvPr>
            <p:cNvSpPr/>
            <p:nvPr/>
          </p:nvSpPr>
          <p:spPr>
            <a:xfrm>
              <a:off x="2940342" y="2032608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8?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406073-4820-4F3E-93B1-31717EC10F4A}"/>
                </a:ext>
              </a:extLst>
            </p:cNvPr>
            <p:cNvSpPr/>
            <p:nvPr/>
          </p:nvSpPr>
          <p:spPr>
            <a:xfrm>
              <a:off x="3124478" y="300262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9?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862C11-DD7B-483A-9955-64ED6E3908DE}"/>
                </a:ext>
              </a:extLst>
            </p:cNvPr>
            <p:cNvSpPr/>
            <p:nvPr/>
          </p:nvSpPr>
          <p:spPr>
            <a:xfrm>
              <a:off x="2470558" y="3329148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10?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35B12C7-3C83-4BCA-9756-69A83CAA8BE2}"/>
                </a:ext>
              </a:extLst>
            </p:cNvPr>
            <p:cNvSpPr/>
            <p:nvPr/>
          </p:nvSpPr>
          <p:spPr>
            <a:xfrm>
              <a:off x="5575316" y="2007475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11?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44DD-D517-4EA6-B0D2-74CB0FC12A62}"/>
                </a:ext>
              </a:extLst>
            </p:cNvPr>
            <p:cNvSpPr/>
            <p:nvPr/>
          </p:nvSpPr>
          <p:spPr>
            <a:xfrm>
              <a:off x="5015772" y="1346106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12?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F8D9A94-52B3-4226-8A12-A40499ED3972}"/>
                </a:ext>
              </a:extLst>
            </p:cNvPr>
            <p:cNvSpPr/>
            <p:nvPr/>
          </p:nvSpPr>
          <p:spPr>
            <a:xfrm>
              <a:off x="3175234" y="1463553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13?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B059EA-93CA-49BF-BC20-FDAEF6AE2E75}"/>
                </a:ext>
              </a:extLst>
            </p:cNvPr>
            <p:cNvSpPr/>
            <p:nvPr/>
          </p:nvSpPr>
          <p:spPr>
            <a:xfrm>
              <a:off x="2306971" y="1933661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14?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D0AD32D-3EF0-4FB9-AF14-3516632D6A8D}"/>
                </a:ext>
              </a:extLst>
            </p:cNvPr>
            <p:cNvSpPr/>
            <p:nvPr/>
          </p:nvSpPr>
          <p:spPr>
            <a:xfrm>
              <a:off x="2310150" y="2175720"/>
              <a:ext cx="469784" cy="234893"/>
            </a:xfrm>
            <a:prstGeom prst="roundRect">
              <a:avLst/>
            </a:prstGeom>
            <a:solidFill>
              <a:srgbClr val="A568D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15?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1E789A-EC28-4620-B695-769A8CEB5222}"/>
              </a:ext>
            </a:extLst>
          </p:cNvPr>
          <p:cNvSpPr txBox="1"/>
          <p:nvPr/>
        </p:nvSpPr>
        <p:spPr>
          <a:xfrm rot="16200000">
            <a:off x="1571142" y="124146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48BF1-28F4-4B78-B27A-19BEB1697D49}"/>
              </a:ext>
            </a:extLst>
          </p:cNvPr>
          <p:cNvSpPr txBox="1"/>
          <p:nvPr/>
        </p:nvSpPr>
        <p:spPr>
          <a:xfrm>
            <a:off x="5198642" y="4807000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Feasibility</a:t>
            </a:r>
          </a:p>
        </p:txBody>
      </p:sp>
    </p:spTree>
    <p:extLst>
      <p:ext uri="{BB962C8B-B14F-4D97-AF65-F5344CB8AC3E}">
        <p14:creationId xmlns:p14="http://schemas.microsoft.com/office/powerpoint/2010/main" val="374295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Bauer</dc:creator>
  <cp:lastModifiedBy>Eric Bauer</cp:lastModifiedBy>
  <cp:revision>2</cp:revision>
  <dcterms:created xsi:type="dcterms:W3CDTF">2022-01-01T20:05:15Z</dcterms:created>
  <dcterms:modified xsi:type="dcterms:W3CDTF">2022-01-01T20:25:15Z</dcterms:modified>
</cp:coreProperties>
</file>