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utfit SemiBo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utfitSemiBold-regular.fntdata"/><Relationship Id="rId8" Type="http://schemas.openxmlformats.org/officeDocument/2006/relationships/font" Target="fonts/Outfi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b36cfdd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b36cfdd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9247"/>
          <a:stretch/>
        </p:blipFill>
        <p:spPr>
          <a:xfrm>
            <a:off x="697775" y="1281850"/>
            <a:ext cx="1800100" cy="19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50" y="1505360"/>
            <a:ext cx="1607707" cy="318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6219" y="449836"/>
            <a:ext cx="1607707" cy="318836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-123725" y="3342650"/>
            <a:ext cx="3443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DBDFEA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College mentorship with freedom and ease</a:t>
            </a:r>
            <a:r>
              <a:rPr i="1" lang="en" sz="2000">
                <a:solidFill>
                  <a:srgbClr val="DBDFEA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 </a:t>
            </a:r>
            <a:endParaRPr i="1" sz="2000">
              <a:solidFill>
                <a:srgbClr val="DBDFEA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0075" y="874500"/>
            <a:ext cx="1607701" cy="328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