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8" autoAdjust="0"/>
    <p:restoredTop sz="94660"/>
  </p:normalViewPr>
  <p:slideViewPr>
    <p:cSldViewPr snapToGrid="0">
      <p:cViewPr>
        <p:scale>
          <a:sx n="75" d="100"/>
          <a:sy n="75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6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7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18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34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1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9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4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51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A6A7-F6D3-4B80-A9AB-CE7460268865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0EA1-2F8B-4563-BA46-F893090333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6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397000" y="457200"/>
            <a:ext cx="3314700" cy="187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26100" y="990600"/>
            <a:ext cx="2374042" cy="134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11700" y="457200"/>
            <a:ext cx="0" cy="214361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26400" y="457200"/>
            <a:ext cx="0" cy="204787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92651" y="468733"/>
            <a:ext cx="920320" cy="52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12971" y="469900"/>
            <a:ext cx="0" cy="187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97000" y="457200"/>
            <a:ext cx="0" cy="214361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9970" y="468734"/>
            <a:ext cx="447029" cy="25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341100" y="2112203"/>
            <a:ext cx="396080" cy="22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341100" y="469900"/>
            <a:ext cx="0" cy="203517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052659" y="444501"/>
            <a:ext cx="1561671" cy="88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14330" y="1397000"/>
            <a:ext cx="1726769" cy="94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14330" y="444501"/>
            <a:ext cx="0" cy="1879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84350" y="476811"/>
            <a:ext cx="0" cy="186806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076344" y="1163053"/>
                <a:ext cx="7746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dirty="0" smtClean="0">
                          <a:latin typeface="Cambria Math" panose="02040503050406030204" pitchFamily="18" charset="0"/>
                        </a:rPr>
                        <m:t>𝐵𝑊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44" y="1163053"/>
                <a:ext cx="77469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2787650" y="1549400"/>
            <a:ext cx="55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40100" y="1225034"/>
            <a:ext cx="0" cy="3243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819956" y="1501607"/>
                <a:ext cx="467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956" y="1501607"/>
                <a:ext cx="46762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287585" y="1180068"/>
                <a:ext cx="503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85" y="1180068"/>
                <a:ext cx="5039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656772" y="1647546"/>
                <a:ext cx="1851981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𝑐h𝑖𝑟𝑝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72" y="1647546"/>
                <a:ext cx="1851981" cy="6170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1405396" y="2651612"/>
            <a:ext cx="3314704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330816" y="2636376"/>
                <a:ext cx="978280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16" y="2636376"/>
                <a:ext cx="978280" cy="6595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20409" y="3732108"/>
                <a:ext cx="3799886" cy="176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fr-FR" dirty="0" smtClean="0"/>
                  <a:t>Symbol </a:t>
                </a:r>
                <a:r>
                  <a:rPr lang="fr-FR" dirty="0" err="1" smtClean="0"/>
                  <a:t>period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p>
                            </m:sSup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borderBox>
                  </m:oMath>
                </a14:m>
                <a:endParaRPr lang="fr-FR" b="0" dirty="0" smtClean="0"/>
              </a:p>
              <a:p>
                <a:pPr>
                  <a:spcAft>
                    <a:spcPts val="1200"/>
                  </a:spcAft>
                </a:pPr>
                <a:endParaRPr lang="fr-FR" b="0" dirty="0" smtClean="0"/>
              </a:p>
              <a:p>
                <a:pPr>
                  <a:spcAft>
                    <a:spcPts val="1200"/>
                  </a:spcAft>
                </a:pPr>
                <a:r>
                  <a:rPr lang="fr-FR" dirty="0" smtClean="0"/>
                  <a:t>Symbol rate 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BW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SF</m:t>
                                </m:r>
                              </m:sup>
                            </m:sSup>
                          </m:den>
                        </m:f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sym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den>
                            </m:f>
                          </m:e>
                        </m:d>
                      </m:e>
                    </m:borderBox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9" y="3732108"/>
                <a:ext cx="3799886" cy="1767728"/>
              </a:xfrm>
              <a:prstGeom prst="rect">
                <a:avLst/>
              </a:prstGeom>
              <a:blipFill rotWithShape="0">
                <a:blip r:embed="rId7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4020295" y="3635222"/>
                <a:ext cx="3770331" cy="196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fr-FR" dirty="0" smtClean="0"/>
                  <a:t>Chip rate 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𝑐h𝑖𝑝𝑠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borderBox>
                  </m:oMath>
                </a14:m>
                <a:endParaRPr lang="fr-FR" b="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sup>
                              </m:sSup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borderBox>
                    </m:oMath>
                  </m:oMathPara>
                </a14:m>
                <a:endParaRPr lang="fr-FR" b="0" dirty="0" smtClean="0"/>
              </a:p>
              <a:p>
                <a:pPr algn="ctr">
                  <a:spcAft>
                    <a:spcPts val="1200"/>
                  </a:spcAft>
                </a:pPr>
                <a:r>
                  <a:rPr lang="fr-FR" dirty="0" smtClean="0"/>
                  <a:t>« 1 chip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sent per second per Hertz  of BW »</a:t>
                </a:r>
                <a:endParaRPr lang="fr-FR" b="0" dirty="0" smtClean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95" y="3635222"/>
                <a:ext cx="3770331" cy="1961499"/>
              </a:xfrm>
              <a:prstGeom prst="rect">
                <a:avLst/>
              </a:prstGeom>
              <a:blipFill rotWithShape="0">
                <a:blip r:embed="rId8"/>
                <a:stretch>
                  <a:fillRect l="-1292" t="-18634" r="-7916" b="-40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90626" y="3331012"/>
                <a:ext cx="3422006" cy="2336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=1…4</m:t>
                    </m:r>
                  </m:oMath>
                </a14:m>
                <a:r>
                  <a:rPr lang="fr-FR" dirty="0" smtClean="0"/>
                  <a:t> : code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𝑏𝑖𝑡𝑠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𝑏𝑖𝑡𝑠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fr-FR" dirty="0" smtClean="0"/>
              </a:p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Bit rate :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𝑆𝐹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den>
                            </m:f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𝐵𝑊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e>
                            </m:d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borderBox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26" y="3331012"/>
                <a:ext cx="3422006" cy="2336217"/>
              </a:xfrm>
              <a:prstGeom prst="rect">
                <a:avLst/>
              </a:prstGeom>
              <a:blipFill rotWithShape="0">
                <a:blip r:embed="rId9"/>
                <a:stretch>
                  <a:fillRect t="-1302" r="-69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4720100" y="2651612"/>
            <a:ext cx="3314704" cy="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4811" y="2617754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fr-FR" b="0" dirty="0" smtClean="0"/>
              <a:t>1 </a:t>
            </a:r>
            <a:r>
              <a:rPr lang="fr-FR" b="0" dirty="0" err="1" smtClean="0"/>
              <a:t>symbol</a:t>
            </a:r>
            <a:endParaRPr lang="fr-FR" b="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30910" y="88900"/>
            <a:ext cx="0" cy="23782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30910" y="2462424"/>
            <a:ext cx="11134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4674" y="458928"/>
            <a:ext cx="1090877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10364" y="2332178"/>
            <a:ext cx="1090877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96609" y="239877"/>
                <a:ext cx="72032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9" y="239877"/>
                <a:ext cx="720325" cy="391902"/>
              </a:xfrm>
              <a:prstGeom prst="rect">
                <a:avLst/>
              </a:prstGeom>
              <a:blipFill rotWithShape="0"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96609" y="2081377"/>
                <a:ext cx="638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9" y="2081377"/>
                <a:ext cx="63857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36644" y="-39523"/>
                <a:ext cx="133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44" y="-39523"/>
                <a:ext cx="133158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1461379" y="2497074"/>
                <a:ext cx="715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379" y="2497074"/>
                <a:ext cx="71551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8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MediaMonster</dc:creator>
  <cp:lastModifiedBy>MediaMonster</cp:lastModifiedBy>
  <cp:revision>10</cp:revision>
  <dcterms:created xsi:type="dcterms:W3CDTF">2018-12-23T17:31:11Z</dcterms:created>
  <dcterms:modified xsi:type="dcterms:W3CDTF">2018-12-28T23:48:20Z</dcterms:modified>
</cp:coreProperties>
</file>