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171"/>
    <a:srgbClr val="7698D4"/>
    <a:srgbClr val="9DC3E6"/>
    <a:srgbClr val="6CA644"/>
    <a:srgbClr val="FF5757"/>
    <a:srgbClr val="CB95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7788-640F-4BDE-AE9C-971FBB53FFF7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230BD-7DC1-4FE7-8C7B-50E16E1CA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48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7788-640F-4BDE-AE9C-971FBB53FFF7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230BD-7DC1-4FE7-8C7B-50E16E1CA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19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7788-640F-4BDE-AE9C-971FBB53FFF7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230BD-7DC1-4FE7-8C7B-50E16E1CA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129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7788-640F-4BDE-AE9C-971FBB53FFF7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230BD-7DC1-4FE7-8C7B-50E16E1CA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461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7788-640F-4BDE-AE9C-971FBB53FFF7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230BD-7DC1-4FE7-8C7B-50E16E1CA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295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7788-640F-4BDE-AE9C-971FBB53FFF7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230BD-7DC1-4FE7-8C7B-50E16E1CA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740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7788-640F-4BDE-AE9C-971FBB53FFF7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230BD-7DC1-4FE7-8C7B-50E16E1CA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7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7788-640F-4BDE-AE9C-971FBB53FFF7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230BD-7DC1-4FE7-8C7B-50E16E1CA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74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7788-640F-4BDE-AE9C-971FBB53FFF7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230BD-7DC1-4FE7-8C7B-50E16E1CA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01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7788-640F-4BDE-AE9C-971FBB53FFF7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230BD-7DC1-4FE7-8C7B-50E16E1CA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98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A7788-640F-4BDE-AE9C-971FBB53FFF7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230BD-7DC1-4FE7-8C7B-50E16E1CA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9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A7788-640F-4BDE-AE9C-971FBB53FFF7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230BD-7DC1-4FE7-8C7B-50E16E1CA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581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974577"/>
              </p:ext>
            </p:extLst>
          </p:nvPr>
        </p:nvGraphicFramePr>
        <p:xfrm>
          <a:off x="13335" y="531223"/>
          <a:ext cx="12165330" cy="57302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5899">
                  <a:extLst>
                    <a:ext uri="{9D8B030D-6E8A-4147-A177-3AD203B41FA5}">
                      <a16:colId xmlns:a16="http://schemas.microsoft.com/office/drawing/2014/main" val="3123213753"/>
                    </a:ext>
                  </a:extLst>
                </a:gridCol>
                <a:gridCol w="1568234">
                  <a:extLst>
                    <a:ext uri="{9D8B030D-6E8A-4147-A177-3AD203B41FA5}">
                      <a16:colId xmlns:a16="http://schemas.microsoft.com/office/drawing/2014/main" val="1163419514"/>
                    </a:ext>
                  </a:extLst>
                </a:gridCol>
                <a:gridCol w="1612422">
                  <a:extLst>
                    <a:ext uri="{9D8B030D-6E8A-4147-A177-3AD203B41FA5}">
                      <a16:colId xmlns:a16="http://schemas.microsoft.com/office/drawing/2014/main" val="2851130344"/>
                    </a:ext>
                  </a:extLst>
                </a:gridCol>
                <a:gridCol w="1612422">
                  <a:extLst>
                    <a:ext uri="{9D8B030D-6E8A-4147-A177-3AD203B41FA5}">
                      <a16:colId xmlns:a16="http://schemas.microsoft.com/office/drawing/2014/main" val="1238448170"/>
                    </a:ext>
                  </a:extLst>
                </a:gridCol>
                <a:gridCol w="1612422">
                  <a:extLst>
                    <a:ext uri="{9D8B030D-6E8A-4147-A177-3AD203B41FA5}">
                      <a16:colId xmlns:a16="http://schemas.microsoft.com/office/drawing/2014/main" val="4019491870"/>
                    </a:ext>
                  </a:extLst>
                </a:gridCol>
                <a:gridCol w="1612422">
                  <a:extLst>
                    <a:ext uri="{9D8B030D-6E8A-4147-A177-3AD203B41FA5}">
                      <a16:colId xmlns:a16="http://schemas.microsoft.com/office/drawing/2014/main" val="260098181"/>
                    </a:ext>
                  </a:extLst>
                </a:gridCol>
                <a:gridCol w="1612422">
                  <a:extLst>
                    <a:ext uri="{9D8B030D-6E8A-4147-A177-3AD203B41FA5}">
                      <a16:colId xmlns:a16="http://schemas.microsoft.com/office/drawing/2014/main" val="851736026"/>
                    </a:ext>
                  </a:extLst>
                </a:gridCol>
                <a:gridCol w="1599087">
                  <a:extLst>
                    <a:ext uri="{9D8B030D-6E8A-4147-A177-3AD203B41FA5}">
                      <a16:colId xmlns:a16="http://schemas.microsoft.com/office/drawing/2014/main" val="96096069"/>
                    </a:ext>
                  </a:extLst>
                </a:gridCol>
              </a:tblGrid>
              <a:tr h="406042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120847" marR="120847" marT="60424" marB="6042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Sunday</a:t>
                      </a:r>
                      <a:endParaRPr lang="en-US" sz="1600" b="1" dirty="0"/>
                    </a:p>
                  </a:txBody>
                  <a:tcPr marL="120847" marR="120847" marT="60424" marB="6042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Monday</a:t>
                      </a:r>
                    </a:p>
                  </a:txBody>
                  <a:tcPr marL="120847" marR="120847" marT="60424" marB="6042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Tuesday</a:t>
                      </a:r>
                    </a:p>
                  </a:txBody>
                  <a:tcPr marL="120847" marR="120847" marT="60424" marB="6042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Wednesday</a:t>
                      </a:r>
                      <a:endParaRPr lang="en-US" sz="1600" b="1" dirty="0"/>
                    </a:p>
                  </a:txBody>
                  <a:tcPr marL="120847" marR="120847" marT="60424" marB="6042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Thursday</a:t>
                      </a:r>
                      <a:endParaRPr lang="en-US" sz="1600" b="1" dirty="0"/>
                    </a:p>
                  </a:txBody>
                  <a:tcPr marL="120847" marR="120847" marT="60424" marB="6042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Friday</a:t>
                      </a:r>
                      <a:endParaRPr lang="en-US" sz="1600" b="1" dirty="0"/>
                    </a:p>
                  </a:txBody>
                  <a:tcPr marL="120847" marR="120847" marT="60424" marB="6042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Saturday</a:t>
                      </a:r>
                      <a:endParaRPr lang="en-US" sz="1600" b="1" dirty="0"/>
                    </a:p>
                  </a:txBody>
                  <a:tcPr marL="120847" marR="120847" marT="60424" marB="6042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8260264"/>
                  </a:ext>
                </a:extLst>
              </a:tr>
              <a:tr h="53242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12-1pm</a:t>
                      </a:r>
                      <a:endParaRPr lang="en-US" sz="1600" b="1" dirty="0"/>
                    </a:p>
                  </a:txBody>
                  <a:tcPr marL="120847" marR="120847" marT="60424" marB="6042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20847" marR="120847" marT="60424" marB="6042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20847" marR="120847" marT="60424" marB="60424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20847" marR="120847" marT="60424" marB="60424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20847" marR="120847" marT="60424" marB="60424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20847" marR="120847" marT="60424" marB="60424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20847" marR="120847" marT="60424" marB="60424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20847" marR="120847" marT="60424" marB="60424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783410"/>
                  </a:ext>
                </a:extLst>
              </a:tr>
              <a:tr h="53242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1-2pm</a:t>
                      </a:r>
                      <a:endParaRPr lang="en-US" sz="1600" b="1" dirty="0"/>
                    </a:p>
                  </a:txBody>
                  <a:tcPr marL="120847" marR="120847" marT="60424" marB="6042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Team</a:t>
                      </a:r>
                      <a:r>
                        <a:rPr lang="en-US" sz="1200" baseline="0" dirty="0" smtClean="0"/>
                        <a:t> Open Practice</a:t>
                      </a:r>
                      <a:endParaRPr lang="en-US" sz="1200" dirty="0"/>
                    </a:p>
                  </a:txBody>
                  <a:tcPr marL="120847" marR="120847" marT="60424" marB="6042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20847" marR="120847" marT="60424" marB="6042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20847" marR="120847" marT="60424" marB="6042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20847" marR="120847" marT="60424" marB="6042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20847" marR="120847" marT="60424" marB="6042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20847" marR="120847" marT="60424" marB="60424"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Team Open Practice</a:t>
                      </a:r>
                      <a:endParaRPr lang="en-US" sz="1200" dirty="0"/>
                    </a:p>
                  </a:txBody>
                  <a:tcPr marL="120847" marR="120847" marT="60424" marB="60424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DC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793036"/>
                  </a:ext>
                </a:extLst>
              </a:tr>
              <a:tr h="53242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2-3pm</a:t>
                      </a:r>
                      <a:endParaRPr lang="en-US" sz="1600" b="1" dirty="0"/>
                    </a:p>
                  </a:txBody>
                  <a:tcPr marL="120847" marR="120847" marT="60424" marB="6042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Team Newcomer Lesson</a:t>
                      </a:r>
                      <a:endParaRPr lang="en-US" sz="1200" dirty="0"/>
                    </a:p>
                  </a:txBody>
                  <a:tcPr marL="120847" marR="120847" marT="60424" marB="6042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71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20847" marR="120847" marT="60424" marB="6042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20847" marR="120847" marT="60424" marB="6042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20847" marR="120847" marT="60424" marB="6042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20847" marR="120847" marT="60424" marB="6042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20847" marR="120847" marT="60424" marB="60424" anchor="ctr"/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120847" marR="120847" marT="60424" marB="60424"/>
                </a:tc>
                <a:extLst>
                  <a:ext uri="{0D108BD9-81ED-4DB2-BD59-A6C34878D82A}">
                    <a16:rowId xmlns:a16="http://schemas.microsoft.com/office/drawing/2014/main" val="4212101553"/>
                  </a:ext>
                </a:extLst>
              </a:tr>
              <a:tr h="53242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3-4pm</a:t>
                      </a:r>
                      <a:endParaRPr lang="en-US" sz="1600" b="1" dirty="0"/>
                    </a:p>
                  </a:txBody>
                  <a:tcPr marL="120847" marR="120847" marT="60424" marB="6042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All</a:t>
                      </a:r>
                      <a:r>
                        <a:rPr lang="en-US" sz="1200" baseline="0" dirty="0" smtClean="0"/>
                        <a:t> Team </a:t>
                      </a:r>
                      <a:r>
                        <a:rPr lang="en-US" sz="1200" baseline="0" dirty="0" smtClean="0"/>
                        <a:t>Practice (With Coaching)</a:t>
                      </a:r>
                      <a:endParaRPr lang="en-US" sz="1200" dirty="0"/>
                    </a:p>
                  </a:txBody>
                  <a:tcPr marL="120847" marR="120847" marT="60424" marB="6042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71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20847" marR="120847" marT="60424" marB="6042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20847" marR="120847" marT="60424" marB="6042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20847" marR="120847" marT="60424" marB="6042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20847" marR="120847" marT="60424" marB="6042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20847" marR="120847" marT="60424" marB="60424" anchor="ctr"/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120847" marR="120847" marT="60424" marB="60424"/>
                </a:tc>
                <a:extLst>
                  <a:ext uri="{0D108BD9-81ED-4DB2-BD59-A6C34878D82A}">
                    <a16:rowId xmlns:a16="http://schemas.microsoft.com/office/drawing/2014/main" val="3030867818"/>
                  </a:ext>
                </a:extLst>
              </a:tr>
              <a:tr h="53242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4-5pm</a:t>
                      </a:r>
                      <a:endParaRPr lang="en-US" sz="1600" b="1" dirty="0"/>
                    </a:p>
                  </a:txBody>
                  <a:tcPr marL="120847" marR="120847" marT="60424" marB="6042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Team</a:t>
                      </a:r>
                      <a:r>
                        <a:rPr lang="en-US" sz="1200" baseline="0" dirty="0" smtClean="0"/>
                        <a:t> Bronze Lesson</a:t>
                      </a:r>
                      <a:endParaRPr lang="en-US" sz="1200" dirty="0"/>
                    </a:p>
                  </a:txBody>
                  <a:tcPr marL="120847" marR="120847" marT="60424" marB="6042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717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Team Open Practice</a:t>
                      </a:r>
                      <a:endParaRPr lang="en-US" sz="1200" dirty="0"/>
                    </a:p>
                  </a:txBody>
                  <a:tcPr marL="120847" marR="120847" marT="60424" marB="60424" anchor="ctr"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20847" marR="120847" marT="60424" marB="60424" anchor="ctr"/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Team Open Practice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 marL="120847" marR="120847" marT="60424" marB="60424" anchor="ctr"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20847" marR="120847" marT="60424" marB="60424" anchor="ctr"/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Team Open Practice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 marL="120847" marR="120847" marT="60424" marB="60424" anchor="ctr">
                    <a:solidFill>
                      <a:srgbClr val="9DC3E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120847" marR="120847" marT="60424" marB="60424"/>
                </a:tc>
                <a:extLst>
                  <a:ext uri="{0D108BD9-81ED-4DB2-BD59-A6C34878D82A}">
                    <a16:rowId xmlns:a16="http://schemas.microsoft.com/office/drawing/2014/main" val="391257974"/>
                  </a:ext>
                </a:extLst>
              </a:tr>
              <a:tr h="53242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5-6pm</a:t>
                      </a:r>
                      <a:endParaRPr lang="en-US" sz="1600" b="1" dirty="0"/>
                    </a:p>
                  </a:txBody>
                  <a:tcPr marL="120847" marR="120847" marT="60424" marB="6042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20847" marR="120847" marT="60424" marB="6042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120847" marR="120847" marT="60424" marB="60424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20847" marR="120847" marT="60424" marB="60424" anchor="ctr"/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120847" marR="120847" marT="60424" marB="60424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20847" marR="120847" marT="60424" marB="60424" anchor="ctr"/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120847" marR="120847" marT="60424" marB="60424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20847" marR="120847" marT="60424" marB="60424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72306727"/>
                  </a:ext>
                </a:extLst>
              </a:tr>
              <a:tr h="53242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6-7pm</a:t>
                      </a:r>
                      <a:endParaRPr lang="en-US" sz="1600" b="1" dirty="0"/>
                    </a:p>
                  </a:txBody>
                  <a:tcPr marL="120847" marR="120847" marT="60424" marB="6042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20847" marR="120847" marT="60424" marB="6042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Club and Team Open Practice</a:t>
                      </a:r>
                      <a:endParaRPr lang="en-US" sz="1200" dirty="0"/>
                    </a:p>
                  </a:txBody>
                  <a:tcPr marL="120847" marR="120847" marT="60424" marB="60424" anchor="ctr">
                    <a:solidFill>
                      <a:srgbClr val="7698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Team</a:t>
                      </a:r>
                      <a:r>
                        <a:rPr lang="en-US" sz="1200" baseline="0" dirty="0" smtClean="0"/>
                        <a:t> Bronze Lesson</a:t>
                      </a:r>
                      <a:endParaRPr lang="en-US" sz="1200" dirty="0"/>
                    </a:p>
                  </a:txBody>
                  <a:tcPr marL="120847" marR="120847" marT="60424" marB="60424" anchor="ctr">
                    <a:solidFill>
                      <a:srgbClr val="FF717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120847" marR="120847" marT="60424" marB="604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Club</a:t>
                      </a:r>
                      <a:r>
                        <a:rPr lang="en-US" sz="1200" baseline="0" dirty="0" smtClean="0"/>
                        <a:t> Beginner Lesson</a:t>
                      </a:r>
                      <a:endParaRPr lang="en-US" sz="1200" dirty="0"/>
                    </a:p>
                  </a:txBody>
                  <a:tcPr marL="120847" marR="120847" marT="60424" marB="60424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120847" marR="120847" marT="60424" marB="60424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20847" marR="120847" marT="60424" marB="60424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14884788"/>
                  </a:ext>
                </a:extLst>
              </a:tr>
              <a:tr h="53242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7-8pm</a:t>
                      </a:r>
                      <a:endParaRPr lang="en-US" sz="1600" b="1" dirty="0"/>
                    </a:p>
                  </a:txBody>
                  <a:tcPr marL="120847" marR="120847" marT="60424" marB="6042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20847" marR="120847" marT="60424" marB="6042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120847" marR="120847" marT="60424" marB="604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Club</a:t>
                      </a:r>
                      <a:r>
                        <a:rPr lang="en-US" sz="1200" baseline="0" dirty="0" smtClean="0"/>
                        <a:t> Advanced Lesson</a:t>
                      </a:r>
                      <a:endParaRPr lang="en-US" sz="1200" dirty="0"/>
                    </a:p>
                  </a:txBody>
                  <a:tcPr marL="120847" marR="120847" marT="60424" marB="60424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120847" marR="120847" marT="60424" marB="604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Club Intermediate Lesson</a:t>
                      </a:r>
                      <a:endParaRPr lang="en-US" sz="1200" dirty="0"/>
                    </a:p>
                  </a:txBody>
                  <a:tcPr marL="120847" marR="120847" marT="60424" marB="60424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120847" marR="120847" marT="60424" marB="60424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20847" marR="120847" marT="60424" marB="60424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57145664"/>
                  </a:ext>
                </a:extLst>
              </a:tr>
              <a:tr h="53242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8-9pm</a:t>
                      </a:r>
                      <a:endParaRPr lang="en-US" sz="1600" b="1" dirty="0"/>
                    </a:p>
                  </a:txBody>
                  <a:tcPr marL="120847" marR="120847" marT="60424" marB="6042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20847" marR="120847" marT="60424" marB="6042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20847" marR="120847" marT="60424" marB="604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Team Silver Lesson</a:t>
                      </a:r>
                      <a:endParaRPr lang="en-US" sz="1200" dirty="0"/>
                    </a:p>
                  </a:txBody>
                  <a:tcPr marL="120847" marR="120847" marT="60424" marB="60424" anchor="ctr">
                    <a:solidFill>
                      <a:srgbClr val="FF71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20847" marR="120847" marT="60424" marB="604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All</a:t>
                      </a:r>
                      <a:r>
                        <a:rPr lang="en-US" sz="1200" baseline="0" dirty="0" smtClean="0"/>
                        <a:t> Team Lesson</a:t>
                      </a:r>
                      <a:endParaRPr lang="en-US" sz="1200" dirty="0"/>
                    </a:p>
                  </a:txBody>
                  <a:tcPr marL="120847" marR="120847" marT="60424" marB="60424" anchor="ctr">
                    <a:solidFill>
                      <a:srgbClr val="FF71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20847" marR="120847" marT="60424" marB="6042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20847" marR="120847" marT="60424" marB="60424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19305038"/>
                  </a:ext>
                </a:extLst>
              </a:tr>
              <a:tr h="53242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9-10pm</a:t>
                      </a:r>
                      <a:endParaRPr lang="en-US" sz="1600" b="1" dirty="0"/>
                    </a:p>
                  </a:txBody>
                  <a:tcPr marL="120847" marR="120847" marT="60424" marB="6042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20847" marR="120847" marT="60424" marB="6042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20847" marR="120847" marT="60424" marB="60424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20847" marR="120847" marT="60424" marB="60424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20847" marR="120847" marT="60424" marB="60424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20847" marR="120847" marT="60424" marB="60424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20847" marR="120847" marT="60424" marB="60424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20847" marR="120847" marT="60424" marB="60424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4838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8994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68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11</cp:revision>
  <dcterms:created xsi:type="dcterms:W3CDTF">2019-09-10T00:57:30Z</dcterms:created>
  <dcterms:modified xsi:type="dcterms:W3CDTF">2019-09-15T18:51:26Z</dcterms:modified>
</cp:coreProperties>
</file>