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75" d="100"/>
          <a:sy n="75" d="100"/>
        </p:scale>
        <p:origin x="522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59B-936E-4E71-BB71-54CE7728DFEA}" type="datetimeFigureOut">
              <a:rPr lang="es-AR" smtClean="0"/>
              <a:t>13/11/2017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E5CF-7E35-4958-9298-0435161D01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445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59B-936E-4E71-BB71-54CE7728DFEA}" type="datetimeFigureOut">
              <a:rPr lang="es-AR" smtClean="0"/>
              <a:t>13/11/2017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E5CF-7E35-4958-9298-0435161D01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979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59B-936E-4E71-BB71-54CE7728DFEA}" type="datetimeFigureOut">
              <a:rPr lang="es-AR" smtClean="0"/>
              <a:t>13/11/2017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E5CF-7E35-4958-9298-0435161D01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859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59B-936E-4E71-BB71-54CE7728DFEA}" type="datetimeFigureOut">
              <a:rPr lang="es-AR" smtClean="0"/>
              <a:t>13/11/2017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E5CF-7E35-4958-9298-0435161D01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209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59B-936E-4E71-BB71-54CE7728DFEA}" type="datetimeFigureOut">
              <a:rPr lang="es-AR" smtClean="0"/>
              <a:t>13/11/2017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E5CF-7E35-4958-9298-0435161D01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054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59B-936E-4E71-BB71-54CE7728DFEA}" type="datetimeFigureOut">
              <a:rPr lang="es-AR" smtClean="0"/>
              <a:t>13/11/2017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E5CF-7E35-4958-9298-0435161D01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50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59B-936E-4E71-BB71-54CE7728DFEA}" type="datetimeFigureOut">
              <a:rPr lang="es-AR" smtClean="0"/>
              <a:t>13/11/2017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E5CF-7E35-4958-9298-0435161D01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7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59B-936E-4E71-BB71-54CE7728DFEA}" type="datetimeFigureOut">
              <a:rPr lang="es-AR" smtClean="0"/>
              <a:t>13/11/2017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E5CF-7E35-4958-9298-0435161D01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141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59B-936E-4E71-BB71-54CE7728DFEA}" type="datetimeFigureOut">
              <a:rPr lang="es-AR" smtClean="0"/>
              <a:t>13/11/2017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E5CF-7E35-4958-9298-0435161D01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055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59B-936E-4E71-BB71-54CE7728DFEA}" type="datetimeFigureOut">
              <a:rPr lang="es-AR" smtClean="0"/>
              <a:t>13/11/2017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E5CF-7E35-4958-9298-0435161D01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458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59B-936E-4E71-BB71-54CE7728DFEA}" type="datetimeFigureOut">
              <a:rPr lang="es-AR" smtClean="0"/>
              <a:t>13/11/2017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E5CF-7E35-4958-9298-0435161D01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392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4359B-936E-4E71-BB71-54CE7728DFEA}" type="datetimeFigureOut">
              <a:rPr lang="es-AR" smtClean="0"/>
              <a:t>13/11/2017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E5CF-7E35-4958-9298-0435161D01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968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9" t="767" r="9042" b="-2239"/>
          <a:stretch/>
        </p:blipFill>
        <p:spPr>
          <a:xfrm>
            <a:off x="4424260" y="0"/>
            <a:ext cx="3815710" cy="52395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970" y="0"/>
            <a:ext cx="3952030" cy="34276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43400" cy="275790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6" t="2271" r="11013" b="2028"/>
          <a:stretch/>
        </p:blipFill>
        <p:spPr>
          <a:xfrm>
            <a:off x="0" y="2757906"/>
            <a:ext cx="4462436" cy="327459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5" t="17721" r="21733" b="60249"/>
          <a:stretch/>
        </p:blipFill>
        <p:spPr>
          <a:xfrm>
            <a:off x="7786286" y="4241800"/>
            <a:ext cx="4405714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5" t="71847" r="37512" b="15947"/>
          <a:stretch/>
        </p:blipFill>
        <p:spPr>
          <a:xfrm>
            <a:off x="4080569" y="3401275"/>
            <a:ext cx="1963780" cy="11929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/>
          <a:stretch/>
        </p:blipFill>
        <p:spPr>
          <a:xfrm>
            <a:off x="4005220" y="4886325"/>
            <a:ext cx="2387601" cy="15875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0" t="11795" r="7916" b="13148"/>
          <a:stretch/>
        </p:blipFill>
        <p:spPr>
          <a:xfrm>
            <a:off x="6489700" y="20573"/>
            <a:ext cx="5702301" cy="701391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7" t="13592" r="22034" b="61581"/>
          <a:stretch/>
        </p:blipFill>
        <p:spPr>
          <a:xfrm>
            <a:off x="-1" y="109225"/>
            <a:ext cx="4360546" cy="26974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4" t="13691" r="20149" b="51957"/>
          <a:stretch/>
        </p:blipFill>
        <p:spPr>
          <a:xfrm>
            <a:off x="152400" y="2997200"/>
            <a:ext cx="415505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4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Nicolás San Martin</dc:creator>
  <cp:lastModifiedBy>Nicolás San Martin</cp:lastModifiedBy>
  <cp:revision>14</cp:revision>
  <dcterms:created xsi:type="dcterms:W3CDTF">2017-11-13T16:14:01Z</dcterms:created>
  <dcterms:modified xsi:type="dcterms:W3CDTF">2017-11-13T21:38:24Z</dcterms:modified>
</cp:coreProperties>
</file>