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69" r:id="rId9"/>
    <p:sldId id="258" r:id="rId10"/>
    <p:sldId id="259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D25F0-FF82-4BA3-8A8F-B3D0902D5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91447-7D47-47C6-9CEA-54EC53F5B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C5F7C-C14E-4E4D-B662-994EF8A7B3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C6F00-B863-42C8-9B2A-6CD84DB11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B89C6-1AC2-4A11-875F-FE22CA4C57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A58DB-7BF9-402C-B412-DE06617D9D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EEDEC-FA0E-462D-B069-14B49C1F26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60684-4617-494B-9456-E1F640D28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8A9B5-E1EB-476D-85B7-F83F8ECC1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B805-71ED-4439-959A-1650C7793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DBEE0-02C0-4574-9158-E6DF21A4C1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21ECE5-B8D5-420D-BEA0-799F991B29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2-d Motion</a:t>
            </a:r>
            <a:br>
              <a:rPr lang="en-US" smtClean="0"/>
            </a:b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7"/>
          <p:cNvSpPr>
            <a:spLocks noChangeShapeType="1"/>
          </p:cNvSpPr>
          <p:nvPr/>
        </p:nvSpPr>
        <p:spPr bwMode="auto">
          <a:xfrm rot="18600000" flipH="1">
            <a:off x="735013" y="3581400"/>
            <a:ext cx="411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8"/>
          <p:cNvSpPr>
            <a:spLocks noChangeShapeType="1"/>
          </p:cNvSpPr>
          <p:nvPr/>
        </p:nvSpPr>
        <p:spPr bwMode="auto">
          <a:xfrm>
            <a:off x="4113213" y="2020888"/>
            <a:ext cx="1587" cy="2011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2112963" y="1322388"/>
            <a:ext cx="106362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3 s</a:t>
            </a:r>
          </a:p>
          <a:p>
            <a:pPr eaLnBrk="1" hangingPunct="1"/>
            <a:endParaRPr lang="en-US" sz="1800"/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>
            <a:off x="381000" y="5181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Oval 9"/>
          <p:cNvSpPr>
            <a:spLocks noChangeArrowheads="1"/>
          </p:cNvSpPr>
          <p:nvPr/>
        </p:nvSpPr>
        <p:spPr bwMode="auto">
          <a:xfrm>
            <a:off x="4046538" y="40274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"/>
          <p:cNvGrpSpPr>
            <a:grpSpLocks/>
          </p:cNvGrpSpPr>
          <p:nvPr/>
        </p:nvGrpSpPr>
        <p:grpSpPr bwMode="auto">
          <a:xfrm>
            <a:off x="3200400" y="381000"/>
            <a:ext cx="2284413" cy="5486400"/>
            <a:chOff x="5369" y="6437"/>
            <a:chExt cx="3598" cy="8640"/>
          </a:xfrm>
        </p:grpSpPr>
        <p:sp>
          <p:nvSpPr>
            <p:cNvPr id="23557" name="Text Box 8"/>
            <p:cNvSpPr txBox="1">
              <a:spLocks noChangeArrowheads="1"/>
            </p:cNvSpPr>
            <p:nvPr/>
          </p:nvSpPr>
          <p:spPr bwMode="auto">
            <a:xfrm>
              <a:off x="7292" y="6781"/>
              <a:ext cx="1675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200"/>
                <a:t>T = 4 s</a:t>
              </a:r>
            </a:p>
            <a:p>
              <a:pPr eaLnBrk="1" hangingPunct="1"/>
              <a:endParaRPr lang="en-US" sz="1800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rot="18600000" flipH="1">
              <a:off x="1050" y="10756"/>
              <a:ext cx="864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>
              <a:off x="8144" y="7476"/>
              <a:ext cx="2" cy="56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5334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Oval 9"/>
          <p:cNvSpPr>
            <a:spLocks noChangeArrowheads="1"/>
          </p:cNvSpPr>
          <p:nvPr/>
        </p:nvSpPr>
        <p:spPr bwMode="auto">
          <a:xfrm>
            <a:off x="4895850" y="4629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5334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 rot="18600000" flipH="1">
            <a:off x="307975" y="2743200"/>
            <a:ext cx="6400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5561013" y="307975"/>
            <a:ext cx="1587" cy="4918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6248400" y="2438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T= 4.69 s</a:t>
            </a:r>
          </a:p>
        </p:txBody>
      </p:sp>
      <p:sp>
        <p:nvSpPr>
          <p:cNvPr id="24582" name="Oval 9"/>
          <p:cNvSpPr>
            <a:spLocks noChangeArrowheads="1"/>
          </p:cNvSpPr>
          <p:nvPr/>
        </p:nvSpPr>
        <p:spPr bwMode="auto">
          <a:xfrm>
            <a:off x="5475288" y="51847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 rot="18600000" flipH="1">
            <a:off x="977900" y="4113213"/>
            <a:ext cx="27447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3228975" y="3067050"/>
            <a:ext cx="1588" cy="8969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9"/>
          <p:cNvSpPr>
            <a:spLocks noChangeShapeType="1"/>
          </p:cNvSpPr>
          <p:nvPr/>
        </p:nvSpPr>
        <p:spPr bwMode="auto">
          <a:xfrm rot="18600000" flipH="1">
            <a:off x="457200" y="3124200"/>
            <a:ext cx="5486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10"/>
          <p:cNvSpPr>
            <a:spLocks noChangeShapeType="1"/>
          </p:cNvSpPr>
          <p:nvPr/>
        </p:nvSpPr>
        <p:spPr bwMode="auto">
          <a:xfrm>
            <a:off x="4962525" y="1041400"/>
            <a:ext cx="1588" cy="35845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2"/>
          <p:cNvSpPr>
            <a:spLocks noChangeShapeType="1"/>
          </p:cNvSpPr>
          <p:nvPr/>
        </p:nvSpPr>
        <p:spPr bwMode="auto">
          <a:xfrm rot="18600000" flipH="1">
            <a:off x="735013" y="3581400"/>
            <a:ext cx="411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13"/>
          <p:cNvSpPr>
            <a:spLocks noChangeShapeType="1"/>
          </p:cNvSpPr>
          <p:nvPr/>
        </p:nvSpPr>
        <p:spPr bwMode="auto">
          <a:xfrm>
            <a:off x="4113213" y="2020888"/>
            <a:ext cx="1587" cy="2011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 rot="18600000" flipH="1">
            <a:off x="1271588" y="46482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6"/>
          <p:cNvSpPr>
            <a:spLocks noChangeShapeType="1"/>
          </p:cNvSpPr>
          <p:nvPr/>
        </p:nvSpPr>
        <p:spPr bwMode="auto">
          <a:xfrm>
            <a:off x="2382838" y="4138613"/>
            <a:ext cx="1587" cy="411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 flipV="1">
            <a:off x="746125" y="5126038"/>
            <a:ext cx="5705475" cy="42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9"/>
          <p:cNvSpPr>
            <a:spLocks noChangeShapeType="1"/>
          </p:cNvSpPr>
          <p:nvPr/>
        </p:nvSpPr>
        <p:spPr bwMode="auto">
          <a:xfrm rot="18600000" flipH="1">
            <a:off x="384175" y="2628900"/>
            <a:ext cx="6400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0"/>
          <p:cNvSpPr>
            <a:spLocks noChangeShapeType="1"/>
          </p:cNvSpPr>
          <p:nvPr/>
        </p:nvSpPr>
        <p:spPr bwMode="auto">
          <a:xfrm>
            <a:off x="5637213" y="193675"/>
            <a:ext cx="1587" cy="4918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Oval 9"/>
          <p:cNvSpPr>
            <a:spLocks noChangeArrowheads="1"/>
          </p:cNvSpPr>
          <p:nvPr/>
        </p:nvSpPr>
        <p:spPr bwMode="auto">
          <a:xfrm>
            <a:off x="2322513" y="45497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9"/>
          <p:cNvSpPr>
            <a:spLocks noChangeArrowheads="1"/>
          </p:cNvSpPr>
          <p:nvPr/>
        </p:nvSpPr>
        <p:spPr bwMode="auto">
          <a:xfrm>
            <a:off x="3154363" y="39655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9"/>
          <p:cNvSpPr>
            <a:spLocks noChangeArrowheads="1"/>
          </p:cNvSpPr>
          <p:nvPr/>
        </p:nvSpPr>
        <p:spPr bwMode="auto">
          <a:xfrm>
            <a:off x="1379538" y="51038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9"/>
          <p:cNvSpPr>
            <a:spLocks noChangeArrowheads="1"/>
          </p:cNvSpPr>
          <p:nvPr/>
        </p:nvSpPr>
        <p:spPr bwMode="auto">
          <a:xfrm>
            <a:off x="4038600" y="40433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Oval 9"/>
          <p:cNvSpPr>
            <a:spLocks noChangeArrowheads="1"/>
          </p:cNvSpPr>
          <p:nvPr/>
        </p:nvSpPr>
        <p:spPr bwMode="auto">
          <a:xfrm>
            <a:off x="4894263" y="46259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9"/>
          <p:cNvSpPr>
            <a:spLocks noChangeArrowheads="1"/>
          </p:cNvSpPr>
          <p:nvPr/>
        </p:nvSpPr>
        <p:spPr bwMode="auto">
          <a:xfrm>
            <a:off x="5565775" y="50942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457200" y="3776663"/>
            <a:ext cx="2987675" cy="1557337"/>
            <a:chOff x="951" y="938"/>
            <a:chExt cx="1882" cy="981"/>
          </a:xfrm>
        </p:grpSpPr>
        <p:sp>
          <p:nvSpPr>
            <p:cNvPr id="26629" name="Line 3"/>
            <p:cNvSpPr>
              <a:spLocks noChangeShapeType="1"/>
            </p:cNvSpPr>
            <p:nvPr/>
          </p:nvSpPr>
          <p:spPr bwMode="auto">
            <a:xfrm rot="18600000" flipH="1">
              <a:off x="1282" y="1487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4"/>
            <p:cNvSpPr>
              <a:spLocks noChangeShapeType="1"/>
            </p:cNvSpPr>
            <p:nvPr/>
          </p:nvSpPr>
          <p:spPr bwMode="auto">
            <a:xfrm>
              <a:off x="1982" y="1166"/>
              <a:ext cx="1" cy="25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1507" y="938"/>
              <a:ext cx="670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200"/>
                <a:t>T = 1 s</a:t>
              </a:r>
            </a:p>
            <a:p>
              <a:pPr eaLnBrk="1" hangingPunct="1"/>
              <a:endParaRPr lang="en-US" sz="1800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951" y="1815"/>
              <a:ext cx="18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Line 7"/>
          <p:cNvSpPr>
            <a:spLocks noChangeShapeType="1"/>
          </p:cNvSpPr>
          <p:nvPr/>
        </p:nvSpPr>
        <p:spPr bwMode="auto">
          <a:xfrm flipV="1">
            <a:off x="1219200" y="4495800"/>
            <a:ext cx="8382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Oval 9"/>
          <p:cNvSpPr>
            <a:spLocks noChangeArrowheads="1"/>
          </p:cNvSpPr>
          <p:nvPr/>
        </p:nvSpPr>
        <p:spPr bwMode="auto">
          <a:xfrm>
            <a:off x="2016125" y="45037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09600" y="2716213"/>
            <a:ext cx="2987675" cy="2770187"/>
            <a:chOff x="5727" y="2846"/>
            <a:chExt cx="4705" cy="4361"/>
          </a:xfrm>
        </p:grpSpPr>
        <p:sp>
          <p:nvSpPr>
            <p:cNvPr id="27653" name="Line 3"/>
            <p:cNvSpPr>
              <a:spLocks noChangeShapeType="1"/>
            </p:cNvSpPr>
            <p:nvPr/>
          </p:nvSpPr>
          <p:spPr bwMode="auto">
            <a:xfrm rot="18600000" flipH="1">
              <a:off x="6309" y="5046"/>
              <a:ext cx="43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4"/>
            <p:cNvSpPr>
              <a:spLocks noChangeShapeType="1"/>
            </p:cNvSpPr>
            <p:nvPr/>
          </p:nvSpPr>
          <p:spPr bwMode="auto">
            <a:xfrm>
              <a:off x="9852" y="3399"/>
              <a:ext cx="2" cy="14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5"/>
            <p:cNvSpPr txBox="1">
              <a:spLocks noChangeArrowheads="1"/>
            </p:cNvSpPr>
            <p:nvPr/>
          </p:nvSpPr>
          <p:spPr bwMode="auto">
            <a:xfrm>
              <a:off x="7257" y="2846"/>
              <a:ext cx="1675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200"/>
                <a:t>T = 2 s</a:t>
              </a:r>
            </a:p>
            <a:p>
              <a:pPr eaLnBrk="1" hangingPunct="1"/>
              <a:endParaRPr lang="en-US" sz="1800"/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>
              <a:off x="5727" y="6714"/>
              <a:ext cx="4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1524000" y="3962400"/>
            <a:ext cx="1676400" cy="1219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Oval 9"/>
          <p:cNvSpPr>
            <a:spLocks noChangeArrowheads="1"/>
          </p:cNvSpPr>
          <p:nvPr/>
        </p:nvSpPr>
        <p:spPr bwMode="auto">
          <a:xfrm>
            <a:off x="3149600" y="39608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rot="18600000" flipH="1">
            <a:off x="735013" y="3581400"/>
            <a:ext cx="411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113213" y="2020888"/>
            <a:ext cx="1587" cy="2011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12963" y="1322388"/>
            <a:ext cx="106362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3 s</a:t>
            </a:r>
          </a:p>
          <a:p>
            <a:pPr eaLnBrk="1" hangingPunct="1"/>
            <a:endParaRPr lang="en-US" sz="1800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81000" y="5181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1447800" y="3962400"/>
            <a:ext cx="2667000" cy="1219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Oval 9"/>
          <p:cNvSpPr>
            <a:spLocks noChangeArrowheads="1"/>
          </p:cNvSpPr>
          <p:nvPr/>
        </p:nvSpPr>
        <p:spPr bwMode="auto">
          <a:xfrm>
            <a:off x="4022725" y="3994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200400" y="381000"/>
            <a:ext cx="2284413" cy="5486400"/>
            <a:chOff x="5369" y="6437"/>
            <a:chExt cx="3598" cy="8640"/>
          </a:xfrm>
        </p:grpSpPr>
        <p:sp>
          <p:nvSpPr>
            <p:cNvPr id="29702" name="Text Box 3"/>
            <p:cNvSpPr txBox="1">
              <a:spLocks noChangeArrowheads="1"/>
            </p:cNvSpPr>
            <p:nvPr/>
          </p:nvSpPr>
          <p:spPr bwMode="auto">
            <a:xfrm>
              <a:off x="7292" y="6781"/>
              <a:ext cx="1675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200"/>
                <a:t>T = 4 s</a:t>
              </a:r>
            </a:p>
            <a:p>
              <a:pPr eaLnBrk="1" hangingPunct="1"/>
              <a:endParaRPr lang="en-US" sz="1800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 rot="18600000" flipH="1">
              <a:off x="1050" y="10756"/>
              <a:ext cx="864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>
              <a:off x="8144" y="7476"/>
              <a:ext cx="2" cy="56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699" name="Line 6"/>
          <p:cNvSpPr>
            <a:spLocks noChangeShapeType="1"/>
          </p:cNvSpPr>
          <p:nvPr/>
        </p:nvSpPr>
        <p:spPr bwMode="auto">
          <a:xfrm>
            <a:off x="5334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 flipV="1">
            <a:off x="1371600" y="4572000"/>
            <a:ext cx="35814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Oval 9"/>
          <p:cNvSpPr>
            <a:spLocks noChangeArrowheads="1"/>
          </p:cNvSpPr>
          <p:nvPr/>
        </p:nvSpPr>
        <p:spPr bwMode="auto">
          <a:xfrm>
            <a:off x="4873625" y="45831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9906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rot="18600000" flipH="1">
            <a:off x="307975" y="2743200"/>
            <a:ext cx="6400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5561013" y="307975"/>
            <a:ext cx="1587" cy="4918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T= 4.69 s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371600" y="5257800"/>
            <a:ext cx="4191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Oval 9"/>
          <p:cNvSpPr>
            <a:spLocks noChangeArrowheads="1"/>
          </p:cNvSpPr>
          <p:nvPr/>
        </p:nvSpPr>
        <p:spPr bwMode="auto">
          <a:xfrm>
            <a:off x="5486400" y="520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1339850" y="3776663"/>
            <a:ext cx="1063625" cy="350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0 s</a:t>
            </a:r>
          </a:p>
          <a:p>
            <a:pPr eaLnBrk="1" hangingPunct="1"/>
            <a:endParaRPr lang="en-US" sz="1800"/>
          </a:p>
        </p:txBody>
      </p:sp>
      <p:sp>
        <p:nvSpPr>
          <p:cNvPr id="14339" name="Line 7"/>
          <p:cNvSpPr>
            <a:spLocks noChangeShapeType="1"/>
          </p:cNvSpPr>
          <p:nvPr/>
        </p:nvSpPr>
        <p:spPr bwMode="auto">
          <a:xfrm>
            <a:off x="457200" y="5168900"/>
            <a:ext cx="2987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Oval 9"/>
          <p:cNvSpPr>
            <a:spLocks noChangeArrowheads="1"/>
          </p:cNvSpPr>
          <p:nvPr/>
        </p:nvSpPr>
        <p:spPr bwMode="auto">
          <a:xfrm>
            <a:off x="11430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339850" y="3776663"/>
            <a:ext cx="1063625" cy="350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1 s</a:t>
            </a:r>
          </a:p>
          <a:p>
            <a:pPr eaLnBrk="1" hangingPunct="1"/>
            <a:endParaRPr lang="en-US" sz="1800"/>
          </a:p>
        </p:txBody>
      </p:sp>
      <p:sp>
        <p:nvSpPr>
          <p:cNvPr id="15363" name="Line 6"/>
          <p:cNvSpPr>
            <a:spLocks noChangeShapeType="1"/>
          </p:cNvSpPr>
          <p:nvPr/>
        </p:nvSpPr>
        <p:spPr bwMode="auto">
          <a:xfrm>
            <a:off x="457200" y="5168900"/>
            <a:ext cx="2987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Oval 7"/>
          <p:cNvSpPr>
            <a:spLocks noChangeArrowheads="1"/>
          </p:cNvSpPr>
          <p:nvPr/>
        </p:nvSpPr>
        <p:spPr bwMode="auto">
          <a:xfrm>
            <a:off x="2016125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581150" y="2716213"/>
            <a:ext cx="1063625" cy="350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2 s</a:t>
            </a:r>
          </a:p>
          <a:p>
            <a:pPr eaLnBrk="1" hangingPunct="1"/>
            <a:endParaRPr lang="en-US" sz="1800"/>
          </a:p>
        </p:txBody>
      </p:sp>
      <p:sp>
        <p:nvSpPr>
          <p:cNvPr id="16387" name="Line 6"/>
          <p:cNvSpPr>
            <a:spLocks noChangeShapeType="1"/>
          </p:cNvSpPr>
          <p:nvPr/>
        </p:nvSpPr>
        <p:spPr bwMode="auto">
          <a:xfrm>
            <a:off x="609600" y="5173663"/>
            <a:ext cx="2987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Oval 7"/>
          <p:cNvSpPr>
            <a:spLocks noChangeArrowheads="1"/>
          </p:cNvSpPr>
          <p:nvPr/>
        </p:nvSpPr>
        <p:spPr bwMode="auto">
          <a:xfrm>
            <a:off x="3140075" y="3916363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112963" y="1322388"/>
            <a:ext cx="106362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3 s</a:t>
            </a:r>
          </a:p>
          <a:p>
            <a:pPr eaLnBrk="1" hangingPunct="1"/>
            <a:endParaRPr lang="en-US" sz="1800"/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381000" y="5181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Oval 6"/>
          <p:cNvSpPr>
            <a:spLocks noChangeArrowheads="1"/>
          </p:cNvSpPr>
          <p:nvPr/>
        </p:nvSpPr>
        <p:spPr bwMode="auto">
          <a:xfrm>
            <a:off x="4048125" y="4019550"/>
            <a:ext cx="160338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421188" y="600075"/>
            <a:ext cx="1063625" cy="350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/>
              <a:t>T = 4 s</a:t>
            </a:r>
          </a:p>
          <a:p>
            <a:pPr eaLnBrk="1" hangingPunct="1"/>
            <a:endParaRPr lang="en-US" sz="1800"/>
          </a:p>
        </p:txBody>
      </p:sp>
      <p:sp>
        <p:nvSpPr>
          <p:cNvPr id="18435" name="Line 6"/>
          <p:cNvSpPr>
            <a:spLocks noChangeShapeType="1"/>
          </p:cNvSpPr>
          <p:nvPr/>
        </p:nvSpPr>
        <p:spPr bwMode="auto">
          <a:xfrm>
            <a:off x="5334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4873625" y="4638675"/>
            <a:ext cx="160338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5334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T= 4.69 s</a:t>
            </a: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5472113" y="5195888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457200" y="3776663"/>
            <a:ext cx="2987675" cy="1557337"/>
            <a:chOff x="951" y="938"/>
            <a:chExt cx="1882" cy="981"/>
          </a:xfrm>
        </p:grpSpPr>
        <p:sp>
          <p:nvSpPr>
            <p:cNvPr id="20484" name="Line 3"/>
            <p:cNvSpPr>
              <a:spLocks noChangeShapeType="1"/>
            </p:cNvSpPr>
            <p:nvPr/>
          </p:nvSpPr>
          <p:spPr bwMode="auto">
            <a:xfrm rot="18600000" flipH="1">
              <a:off x="1282" y="1487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Line 4"/>
            <p:cNvSpPr>
              <a:spLocks noChangeShapeType="1"/>
            </p:cNvSpPr>
            <p:nvPr/>
          </p:nvSpPr>
          <p:spPr bwMode="auto">
            <a:xfrm>
              <a:off x="1982" y="1166"/>
              <a:ext cx="1" cy="25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507" y="938"/>
              <a:ext cx="670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200"/>
                <a:t>T = 1 s</a:t>
              </a:r>
            </a:p>
            <a:p>
              <a:pPr eaLnBrk="1" hangingPunct="1"/>
              <a:endParaRPr lang="en-US" sz="1800"/>
            </a:p>
          </p:txBody>
        </p:sp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951" y="1815"/>
              <a:ext cx="18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Oval 9"/>
          <p:cNvSpPr>
            <a:spLocks noChangeArrowheads="1"/>
          </p:cNvSpPr>
          <p:nvPr/>
        </p:nvSpPr>
        <p:spPr bwMode="auto">
          <a:xfrm>
            <a:off x="2016125" y="45275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7"/>
          <p:cNvGrpSpPr>
            <a:grpSpLocks/>
          </p:cNvGrpSpPr>
          <p:nvPr/>
        </p:nvGrpSpPr>
        <p:grpSpPr bwMode="auto">
          <a:xfrm>
            <a:off x="609600" y="2716213"/>
            <a:ext cx="2987675" cy="2770187"/>
            <a:chOff x="5727" y="2846"/>
            <a:chExt cx="4705" cy="4361"/>
          </a:xfrm>
        </p:grpSpPr>
        <p:sp>
          <p:nvSpPr>
            <p:cNvPr id="21508" name="Line 8"/>
            <p:cNvSpPr>
              <a:spLocks noChangeShapeType="1"/>
            </p:cNvSpPr>
            <p:nvPr/>
          </p:nvSpPr>
          <p:spPr bwMode="auto">
            <a:xfrm rot="18600000" flipH="1">
              <a:off x="6309" y="5046"/>
              <a:ext cx="43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9"/>
            <p:cNvSpPr>
              <a:spLocks noChangeShapeType="1"/>
            </p:cNvSpPr>
            <p:nvPr/>
          </p:nvSpPr>
          <p:spPr bwMode="auto">
            <a:xfrm>
              <a:off x="9852" y="3399"/>
              <a:ext cx="2" cy="14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Text Box 10"/>
            <p:cNvSpPr txBox="1">
              <a:spLocks noChangeArrowheads="1"/>
            </p:cNvSpPr>
            <p:nvPr/>
          </p:nvSpPr>
          <p:spPr bwMode="auto">
            <a:xfrm>
              <a:off x="7257" y="2846"/>
              <a:ext cx="1675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200"/>
                <a:t>T = 2 s</a:t>
              </a:r>
            </a:p>
            <a:p>
              <a:pPr eaLnBrk="1" hangingPunct="1"/>
              <a:endParaRPr lang="en-US" sz="1800"/>
            </a:p>
          </p:txBody>
        </p:sp>
        <p:sp>
          <p:nvSpPr>
            <p:cNvPr id="21511" name="Line 11"/>
            <p:cNvSpPr>
              <a:spLocks noChangeShapeType="1"/>
            </p:cNvSpPr>
            <p:nvPr/>
          </p:nvSpPr>
          <p:spPr bwMode="auto">
            <a:xfrm>
              <a:off x="5727" y="6714"/>
              <a:ext cx="4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Oval 9"/>
          <p:cNvSpPr>
            <a:spLocks noChangeArrowheads="1"/>
          </p:cNvSpPr>
          <p:nvPr/>
        </p:nvSpPr>
        <p:spPr bwMode="auto">
          <a:xfrm>
            <a:off x="3160713" y="39608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</Words>
  <Application>Microsoft Office PowerPoint</Application>
  <PresentationFormat>On-screen Show (4:3)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ＭＳ Ｐゴシック</vt:lpstr>
      <vt:lpstr>Calibri</vt:lpstr>
      <vt:lpstr>Default Design</vt:lpstr>
      <vt:lpstr>2-d Motion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Hawaii Pacific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2-d Motion</dc:title>
  <dc:creator>ebrewe</dc:creator>
  <cp:lastModifiedBy>Mily</cp:lastModifiedBy>
  <cp:revision>7</cp:revision>
  <dcterms:created xsi:type="dcterms:W3CDTF">2004-10-11T18:08:21Z</dcterms:created>
  <dcterms:modified xsi:type="dcterms:W3CDTF">2012-07-09T22:21:26Z</dcterms:modified>
</cp:coreProperties>
</file>