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9"/>
  </p:notesMasterIdLst>
  <p:sldIdLst>
    <p:sldId id="256" r:id="rId2"/>
    <p:sldId id="261" r:id="rId3"/>
    <p:sldId id="264" r:id="rId4"/>
    <p:sldId id="265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298E50A3-CAA7-4107-9E7B-A47A69087660}">
          <p14:sldIdLst>
            <p14:sldId id="256"/>
            <p14:sldId id="261"/>
          </p14:sldIdLst>
        </p14:section>
        <p14:section name="Concepts" id="{B2149BD8-7928-42EE-AC8D-CFB6FB8F4ADC}">
          <p14:sldIdLst>
            <p14:sldId id="264"/>
            <p14:sldId id="265"/>
            <p14:sldId id="258"/>
            <p14:sldId id="263"/>
          </p14:sldIdLst>
        </p14:section>
        <p14:section name="Demonstration" id="{D90E10E2-CC91-4FFE-B311-5472E52C967F}">
          <p14:sldIdLst>
            <p14:sldId id="262"/>
          </p14:sldIdLst>
        </p14:section>
        <p14:section name="Post-Op" id="{61C4DF1C-62FB-44FF-90D6-BDE55A48A85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09294-7DE2-4522-956B-527342513131}" type="doc">
      <dgm:prSet loTypeId="urn:microsoft.com/office/officeart/2008/layout/IncreasingCircleProces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907BF-E202-4778-947B-86302508A2E5}">
      <dgm:prSet/>
      <dgm:spPr/>
      <dgm:t>
        <a:bodyPr/>
        <a:lstStyle/>
        <a:p>
          <a:r>
            <a:rPr lang="en-US" b="1" dirty="0"/>
            <a:t>Unit</a:t>
          </a:r>
        </a:p>
      </dgm:t>
    </dgm:pt>
    <dgm:pt modelId="{4F28FF06-B368-4976-AB0C-D06D39E2E728}" type="parTrans" cxnId="{501B9E7D-54A2-45AD-98F2-7D60B0451197}">
      <dgm:prSet/>
      <dgm:spPr/>
      <dgm:t>
        <a:bodyPr/>
        <a:lstStyle/>
        <a:p>
          <a:endParaRPr lang="en-US"/>
        </a:p>
      </dgm:t>
    </dgm:pt>
    <dgm:pt modelId="{0181910B-379B-46D2-A501-A2B3E2AF5FF1}" type="sibTrans" cxnId="{501B9E7D-54A2-45AD-98F2-7D60B0451197}">
      <dgm:prSet/>
      <dgm:spPr/>
      <dgm:t>
        <a:bodyPr/>
        <a:lstStyle/>
        <a:p>
          <a:endParaRPr lang="en-US"/>
        </a:p>
      </dgm:t>
    </dgm:pt>
    <dgm:pt modelId="{0BF34CFF-48A3-4798-BBAF-FB6BD594F43A}">
      <dgm:prSet/>
      <dgm:spPr/>
      <dgm:t>
        <a:bodyPr/>
        <a:lstStyle/>
        <a:p>
          <a:r>
            <a:rPr lang="en-US" dirty="0"/>
            <a:t>Dead Simple</a:t>
          </a:r>
        </a:p>
      </dgm:t>
    </dgm:pt>
    <dgm:pt modelId="{D0EF3750-FF9B-4525-B395-94173034E96A}" type="parTrans" cxnId="{771D611A-F7B3-48B9-8D77-B51825B9C4C9}">
      <dgm:prSet/>
      <dgm:spPr/>
      <dgm:t>
        <a:bodyPr/>
        <a:lstStyle/>
        <a:p>
          <a:endParaRPr lang="en-US"/>
        </a:p>
      </dgm:t>
    </dgm:pt>
    <dgm:pt modelId="{4973A9A7-8BC2-4DA1-B935-9B03F045AEC0}" type="sibTrans" cxnId="{771D611A-F7B3-48B9-8D77-B51825B9C4C9}">
      <dgm:prSet/>
      <dgm:spPr/>
      <dgm:t>
        <a:bodyPr/>
        <a:lstStyle/>
        <a:p>
          <a:endParaRPr lang="en-US"/>
        </a:p>
      </dgm:t>
    </dgm:pt>
    <dgm:pt modelId="{D8A11F6D-1322-4A06-A0EF-61684C9CBD37}">
      <dgm:prSet/>
      <dgm:spPr/>
      <dgm:t>
        <a:bodyPr/>
        <a:lstStyle/>
        <a:p>
          <a:r>
            <a:rPr lang="en-US" b="1"/>
            <a:t>Collab</a:t>
          </a:r>
          <a:endParaRPr lang="en-US" b="1" dirty="0"/>
        </a:p>
      </dgm:t>
    </dgm:pt>
    <dgm:pt modelId="{18E25B93-45F3-4501-840F-5E5FA25878EF}" type="parTrans" cxnId="{0E8496FA-4C49-48F0-BD21-DC34C88FF76D}">
      <dgm:prSet/>
      <dgm:spPr/>
      <dgm:t>
        <a:bodyPr/>
        <a:lstStyle/>
        <a:p>
          <a:endParaRPr lang="en-US"/>
        </a:p>
      </dgm:t>
    </dgm:pt>
    <dgm:pt modelId="{5BA83D79-B3CD-4276-AC7E-71EBB316BBF7}" type="sibTrans" cxnId="{0E8496FA-4C49-48F0-BD21-DC34C88FF76D}">
      <dgm:prSet/>
      <dgm:spPr/>
      <dgm:t>
        <a:bodyPr/>
        <a:lstStyle/>
        <a:p>
          <a:endParaRPr lang="en-US"/>
        </a:p>
      </dgm:t>
    </dgm:pt>
    <dgm:pt modelId="{7103B739-F050-4905-8643-CBBDBF8983EC}">
      <dgm:prSet/>
      <dgm:spPr/>
      <dgm:t>
        <a:bodyPr/>
        <a:lstStyle/>
        <a:p>
          <a:r>
            <a:rPr lang="en-US" dirty="0"/>
            <a:t>As simple as possible</a:t>
          </a:r>
        </a:p>
      </dgm:t>
    </dgm:pt>
    <dgm:pt modelId="{AB4BB2BD-221D-4ECC-869C-06967B9CD70A}" type="parTrans" cxnId="{9320CD7C-B591-4B6E-9DD2-1DB3B6E2E49F}">
      <dgm:prSet/>
      <dgm:spPr/>
      <dgm:t>
        <a:bodyPr/>
        <a:lstStyle/>
        <a:p>
          <a:endParaRPr lang="en-US"/>
        </a:p>
      </dgm:t>
    </dgm:pt>
    <dgm:pt modelId="{704938B1-E3A9-46CA-8267-2A9EE9CBCCA1}" type="sibTrans" cxnId="{9320CD7C-B591-4B6E-9DD2-1DB3B6E2E49F}">
      <dgm:prSet/>
      <dgm:spPr/>
      <dgm:t>
        <a:bodyPr/>
        <a:lstStyle/>
        <a:p>
          <a:endParaRPr lang="en-US"/>
        </a:p>
      </dgm:t>
    </dgm:pt>
    <dgm:pt modelId="{948C5634-F623-4268-A3AC-FDC0C3479299}">
      <dgm:prSet/>
      <dgm:spPr/>
      <dgm:t>
        <a:bodyPr/>
        <a:lstStyle/>
        <a:p>
          <a:r>
            <a:rPr lang="en-US" dirty="0"/>
            <a:t>Requires more than one instance</a:t>
          </a:r>
        </a:p>
      </dgm:t>
    </dgm:pt>
    <dgm:pt modelId="{13B2B674-3970-46EF-8CF6-CD8604EB7235}" type="parTrans" cxnId="{25949F0B-885A-4B40-A68A-528692C244E0}">
      <dgm:prSet/>
      <dgm:spPr/>
      <dgm:t>
        <a:bodyPr/>
        <a:lstStyle/>
        <a:p>
          <a:endParaRPr lang="en-US"/>
        </a:p>
      </dgm:t>
    </dgm:pt>
    <dgm:pt modelId="{CD2835CE-B5E1-4A1E-95D8-A2FE1EF1CA29}" type="sibTrans" cxnId="{25949F0B-885A-4B40-A68A-528692C244E0}">
      <dgm:prSet/>
      <dgm:spPr/>
      <dgm:t>
        <a:bodyPr/>
        <a:lstStyle/>
        <a:p>
          <a:endParaRPr lang="en-US"/>
        </a:p>
      </dgm:t>
    </dgm:pt>
    <dgm:pt modelId="{40F02027-57D1-4F53-BFB2-EE476A140FE1}">
      <dgm:prSet/>
      <dgm:spPr/>
      <dgm:t>
        <a:bodyPr/>
        <a:lstStyle/>
        <a:p>
          <a:r>
            <a:rPr lang="en-US" dirty="0"/>
            <a:t>Requires more than one thread</a:t>
          </a:r>
        </a:p>
      </dgm:t>
    </dgm:pt>
    <dgm:pt modelId="{E53AC968-B6D0-483E-A5CF-88B81CA695EC}" type="parTrans" cxnId="{F86EB6A1-E9DD-435C-B984-07F7FE6F4449}">
      <dgm:prSet/>
      <dgm:spPr/>
      <dgm:t>
        <a:bodyPr/>
        <a:lstStyle/>
        <a:p>
          <a:endParaRPr lang="en-US"/>
        </a:p>
      </dgm:t>
    </dgm:pt>
    <dgm:pt modelId="{D28C2DC3-1439-4939-A0CB-28A9470D7023}" type="sibTrans" cxnId="{F86EB6A1-E9DD-435C-B984-07F7FE6F4449}">
      <dgm:prSet/>
      <dgm:spPr/>
      <dgm:t>
        <a:bodyPr/>
        <a:lstStyle/>
        <a:p>
          <a:endParaRPr lang="en-US"/>
        </a:p>
      </dgm:t>
    </dgm:pt>
    <dgm:pt modelId="{C2F2B933-FDC3-4530-B8D1-D756B2C19A27}">
      <dgm:prSet/>
      <dgm:spPr/>
      <dgm:t>
        <a:bodyPr/>
        <a:lstStyle/>
        <a:p>
          <a:r>
            <a:rPr lang="en-US" b="1" dirty="0"/>
            <a:t>Integration</a:t>
          </a:r>
        </a:p>
      </dgm:t>
    </dgm:pt>
    <dgm:pt modelId="{92F3B4B8-D535-4D00-A220-D4C7D28DA4B4}" type="parTrans" cxnId="{A025F154-1817-4AD3-BD18-66682C0C797C}">
      <dgm:prSet/>
      <dgm:spPr/>
      <dgm:t>
        <a:bodyPr/>
        <a:lstStyle/>
        <a:p>
          <a:endParaRPr lang="en-US"/>
        </a:p>
      </dgm:t>
    </dgm:pt>
    <dgm:pt modelId="{32E3914A-D763-4D56-BE5C-DF25FD18828A}" type="sibTrans" cxnId="{A025F154-1817-4AD3-BD18-66682C0C797C}">
      <dgm:prSet/>
      <dgm:spPr/>
      <dgm:t>
        <a:bodyPr/>
        <a:lstStyle/>
        <a:p>
          <a:endParaRPr lang="en-US"/>
        </a:p>
      </dgm:t>
    </dgm:pt>
    <dgm:pt modelId="{0BA69261-4FCC-4848-8766-6FA691E5A1DF}">
      <dgm:prSet/>
      <dgm:spPr/>
      <dgm:t>
        <a:bodyPr/>
        <a:lstStyle/>
        <a:p>
          <a:r>
            <a:rPr lang="en-US" dirty="0"/>
            <a:t>They require </a:t>
          </a:r>
          <a:r>
            <a:rPr lang="en-US" i="1" dirty="0"/>
            <a:t>real</a:t>
          </a:r>
          <a:r>
            <a:rPr lang="en-US" dirty="0"/>
            <a:t> outside dependencies</a:t>
          </a:r>
        </a:p>
      </dgm:t>
    </dgm:pt>
    <dgm:pt modelId="{731589DC-4EA9-42FE-8716-29D0F23628A2}" type="parTrans" cxnId="{FB9D7AB9-C8E9-4811-8152-9AB090584936}">
      <dgm:prSet/>
      <dgm:spPr/>
      <dgm:t>
        <a:bodyPr/>
        <a:lstStyle/>
        <a:p>
          <a:endParaRPr lang="en-US"/>
        </a:p>
      </dgm:t>
    </dgm:pt>
    <dgm:pt modelId="{9E6E7242-4AEC-4C00-B7AE-B70D5EA49706}" type="sibTrans" cxnId="{FB9D7AB9-C8E9-4811-8152-9AB090584936}">
      <dgm:prSet/>
      <dgm:spPr/>
      <dgm:t>
        <a:bodyPr/>
        <a:lstStyle/>
        <a:p>
          <a:endParaRPr lang="en-US"/>
        </a:p>
      </dgm:t>
    </dgm:pt>
    <dgm:pt modelId="{48001721-1337-4627-AC82-89F84B6853F8}">
      <dgm:prSet/>
      <dgm:spPr/>
      <dgm:t>
        <a:bodyPr/>
        <a:lstStyle/>
        <a:p>
          <a:r>
            <a:rPr lang="en-US" b="1" dirty="0"/>
            <a:t>Functional</a:t>
          </a:r>
        </a:p>
      </dgm:t>
    </dgm:pt>
    <dgm:pt modelId="{B6E66403-4F56-4337-8BBF-930C6FDCB0FB}" type="parTrans" cxnId="{6F25BB91-FC14-4D00-8DA5-52709DAEAB5E}">
      <dgm:prSet/>
      <dgm:spPr/>
      <dgm:t>
        <a:bodyPr/>
        <a:lstStyle/>
        <a:p>
          <a:endParaRPr lang="en-US"/>
        </a:p>
      </dgm:t>
    </dgm:pt>
    <dgm:pt modelId="{DF6767D4-E2C5-49F8-963C-6DADAA9BAAFE}" type="sibTrans" cxnId="{6F25BB91-FC14-4D00-8DA5-52709DAEAB5E}">
      <dgm:prSet/>
      <dgm:spPr/>
      <dgm:t>
        <a:bodyPr/>
        <a:lstStyle/>
        <a:p>
          <a:endParaRPr lang="en-US"/>
        </a:p>
      </dgm:t>
    </dgm:pt>
    <dgm:pt modelId="{B7397EDD-79D8-4455-94AB-CFD0CA34B4A2}">
      <dgm:prSet/>
      <dgm:spPr/>
      <dgm:t>
        <a:bodyPr/>
        <a:lstStyle/>
        <a:p>
          <a:r>
            <a:rPr lang="en-US"/>
            <a:t>Check a Feature for Correctness</a:t>
          </a:r>
        </a:p>
      </dgm:t>
    </dgm:pt>
    <dgm:pt modelId="{F58F52F5-BBFB-4C04-A5E0-DEECC5EAC03B}" type="parTrans" cxnId="{6DE2FCB8-CE74-4896-ABB8-BA39A871EFBF}">
      <dgm:prSet/>
      <dgm:spPr/>
      <dgm:t>
        <a:bodyPr/>
        <a:lstStyle/>
        <a:p>
          <a:endParaRPr lang="en-US"/>
        </a:p>
      </dgm:t>
    </dgm:pt>
    <dgm:pt modelId="{CA421BF6-90F3-47A0-A244-502E55646274}" type="sibTrans" cxnId="{6DE2FCB8-CE74-4896-ABB8-BA39A871EFBF}">
      <dgm:prSet/>
      <dgm:spPr/>
      <dgm:t>
        <a:bodyPr/>
        <a:lstStyle/>
        <a:p>
          <a:endParaRPr lang="en-US"/>
        </a:p>
      </dgm:t>
    </dgm:pt>
    <dgm:pt modelId="{57C3CD36-7321-40CC-B04C-C57D6A51BA02}">
      <dgm:prSet/>
      <dgm:spPr/>
      <dgm:t>
        <a:bodyPr/>
        <a:lstStyle/>
        <a:p>
          <a:r>
            <a:rPr lang="en-US"/>
            <a:t>Compare Results of a Given Input Against a Spec</a:t>
          </a:r>
        </a:p>
      </dgm:t>
    </dgm:pt>
    <dgm:pt modelId="{02B55BC0-C70B-4697-996B-C546AC6514B4}" type="parTrans" cxnId="{0B64D522-665B-4303-BE70-552FAD2A1611}">
      <dgm:prSet/>
      <dgm:spPr/>
      <dgm:t>
        <a:bodyPr/>
        <a:lstStyle/>
        <a:p>
          <a:endParaRPr lang="en-US"/>
        </a:p>
      </dgm:t>
    </dgm:pt>
    <dgm:pt modelId="{B5E4B836-4809-4A9D-A4CF-09FE99822094}" type="sibTrans" cxnId="{0B64D522-665B-4303-BE70-552FAD2A1611}">
      <dgm:prSet/>
      <dgm:spPr/>
      <dgm:t>
        <a:bodyPr/>
        <a:lstStyle/>
        <a:p>
          <a:endParaRPr lang="en-US"/>
        </a:p>
      </dgm:t>
    </dgm:pt>
    <dgm:pt modelId="{4CCD22A6-9B8C-436A-B3BE-D3C868668B81}">
      <dgm:prSet/>
      <dgm:spPr/>
      <dgm:t>
        <a:bodyPr/>
        <a:lstStyle/>
        <a:p>
          <a:r>
            <a:rPr lang="en-US"/>
            <a:t>Not Concerned With Intermediate Results</a:t>
          </a:r>
        </a:p>
      </dgm:t>
    </dgm:pt>
    <dgm:pt modelId="{74D7D613-D6FB-4DF9-B2C9-75D8F56072A8}" type="parTrans" cxnId="{2D12EA69-060A-44DE-8D57-BCCA1297BBB4}">
      <dgm:prSet/>
      <dgm:spPr/>
      <dgm:t>
        <a:bodyPr/>
        <a:lstStyle/>
        <a:p>
          <a:endParaRPr lang="en-US"/>
        </a:p>
      </dgm:t>
    </dgm:pt>
    <dgm:pt modelId="{758C08DA-C06A-4809-A994-FCEB42A043BF}" type="sibTrans" cxnId="{2D12EA69-060A-44DE-8D57-BCCA1297BBB4}">
      <dgm:prSet/>
      <dgm:spPr/>
      <dgm:t>
        <a:bodyPr/>
        <a:lstStyle/>
        <a:p>
          <a:endParaRPr lang="en-US"/>
        </a:p>
      </dgm:t>
    </dgm:pt>
    <dgm:pt modelId="{F2243554-300B-4F5D-A633-00E732340BDA}">
      <dgm:prSet/>
      <dgm:spPr/>
      <dgm:t>
        <a:bodyPr/>
        <a:lstStyle/>
        <a:p>
          <a:r>
            <a:rPr lang="en-US"/>
            <a:t>Not Concerned With Side-Effects</a:t>
          </a:r>
        </a:p>
      </dgm:t>
    </dgm:pt>
    <dgm:pt modelId="{4DF7F62E-E4CC-42E9-AD48-D6148F3CD844}" type="parTrans" cxnId="{0E2B51C0-1315-4DFA-B021-B2D11951B646}">
      <dgm:prSet/>
      <dgm:spPr/>
      <dgm:t>
        <a:bodyPr/>
        <a:lstStyle/>
        <a:p>
          <a:endParaRPr lang="en-US"/>
        </a:p>
      </dgm:t>
    </dgm:pt>
    <dgm:pt modelId="{C10C26F1-0F32-48D3-8F74-8B7976F39B7C}" type="sibTrans" cxnId="{0E2B51C0-1315-4DFA-B021-B2D11951B646}">
      <dgm:prSet/>
      <dgm:spPr/>
      <dgm:t>
        <a:bodyPr/>
        <a:lstStyle/>
        <a:p>
          <a:endParaRPr lang="en-US"/>
        </a:p>
      </dgm:t>
    </dgm:pt>
    <dgm:pt modelId="{A56F73BD-0435-4ACE-9A8C-1DB874CC41D5}">
      <dgm:prSet/>
      <dgm:spPr/>
      <dgm:t>
        <a:bodyPr/>
        <a:lstStyle/>
        <a:p>
          <a:r>
            <a:rPr lang="en-US" b="1" dirty="0"/>
            <a:t>Acceptance</a:t>
          </a:r>
        </a:p>
      </dgm:t>
    </dgm:pt>
    <dgm:pt modelId="{B42C639E-5EDC-467A-B345-C36D62714D9C}" type="parTrans" cxnId="{14F157C7-E0F4-4D30-AD52-55C0333A6AB8}">
      <dgm:prSet/>
      <dgm:spPr/>
      <dgm:t>
        <a:bodyPr/>
        <a:lstStyle/>
        <a:p>
          <a:endParaRPr lang="en-US"/>
        </a:p>
      </dgm:t>
    </dgm:pt>
    <dgm:pt modelId="{5332DB77-12F3-439F-94DB-3CFF04A0655B}" type="sibTrans" cxnId="{14F157C7-E0F4-4D30-AD52-55C0333A6AB8}">
      <dgm:prSet/>
      <dgm:spPr/>
      <dgm:t>
        <a:bodyPr/>
        <a:lstStyle/>
        <a:p>
          <a:endParaRPr lang="en-US"/>
        </a:p>
      </dgm:t>
    </dgm:pt>
    <dgm:pt modelId="{281670D9-E5A8-4D5E-A3E4-E2AF99331FD3}">
      <dgm:prSet/>
      <dgm:spPr/>
      <dgm:t>
        <a:bodyPr/>
        <a:lstStyle/>
        <a:p>
          <a:r>
            <a:rPr lang="en-US"/>
            <a:t>Tests Performed on the Full System</a:t>
          </a:r>
        </a:p>
      </dgm:t>
    </dgm:pt>
    <dgm:pt modelId="{20BFCC1C-CFB8-4264-BCBF-B882CDE8D2FF}" type="parTrans" cxnId="{91F04C8E-F420-4756-A17F-7474A658DB52}">
      <dgm:prSet/>
      <dgm:spPr/>
      <dgm:t>
        <a:bodyPr/>
        <a:lstStyle/>
        <a:p>
          <a:endParaRPr lang="en-US"/>
        </a:p>
      </dgm:t>
    </dgm:pt>
    <dgm:pt modelId="{967FBE7F-374E-44DB-95A2-C201C6D9D33C}" type="sibTrans" cxnId="{91F04C8E-F420-4756-A17F-7474A658DB52}">
      <dgm:prSet/>
      <dgm:spPr/>
      <dgm:t>
        <a:bodyPr/>
        <a:lstStyle/>
        <a:p>
          <a:endParaRPr lang="en-US"/>
        </a:p>
      </dgm:t>
    </dgm:pt>
    <dgm:pt modelId="{27EB1855-CE82-4086-9F2B-B2E4E8689B28}">
      <dgm:prSet/>
      <dgm:spPr/>
      <dgm:t>
        <a:bodyPr/>
        <a:lstStyle/>
        <a:p>
          <a:r>
            <a:rPr lang="en-US" dirty="0"/>
            <a:t>Described in Plain English</a:t>
          </a:r>
        </a:p>
      </dgm:t>
    </dgm:pt>
    <dgm:pt modelId="{8C69FB86-B35B-4FA3-9418-1931C5FC0DA0}" type="parTrans" cxnId="{EBB675EC-67AA-40D8-AD02-6B933817B155}">
      <dgm:prSet/>
      <dgm:spPr/>
      <dgm:t>
        <a:bodyPr/>
        <a:lstStyle/>
        <a:p>
          <a:endParaRPr lang="en-US"/>
        </a:p>
      </dgm:t>
    </dgm:pt>
    <dgm:pt modelId="{E83A8C79-7E06-4B97-9194-0B2D35DF302A}" type="sibTrans" cxnId="{EBB675EC-67AA-40D8-AD02-6B933817B155}">
      <dgm:prSet/>
      <dgm:spPr/>
      <dgm:t>
        <a:bodyPr/>
        <a:lstStyle/>
        <a:p>
          <a:endParaRPr lang="en-US"/>
        </a:p>
      </dgm:t>
    </dgm:pt>
    <dgm:pt modelId="{7DC00452-225A-47E6-8C09-DB4A0AF56E91}">
      <dgm:prSet/>
      <dgm:spPr/>
      <dgm:t>
        <a:bodyPr/>
        <a:lstStyle/>
        <a:p>
          <a:r>
            <a:rPr lang="en-US" dirty="0"/>
            <a:t>Check the Software Meets the Requirements</a:t>
          </a:r>
        </a:p>
      </dgm:t>
    </dgm:pt>
    <dgm:pt modelId="{E9180680-075B-4F5D-AB84-4DB2E1BDB847}" type="parTrans" cxnId="{0F686108-D7F5-40E6-AC23-6895CD025B31}">
      <dgm:prSet/>
      <dgm:spPr/>
      <dgm:t>
        <a:bodyPr/>
        <a:lstStyle/>
        <a:p>
          <a:endParaRPr lang="en-US"/>
        </a:p>
      </dgm:t>
    </dgm:pt>
    <dgm:pt modelId="{FAC27C8B-484F-4C1A-A98B-00F035E6E29D}" type="sibTrans" cxnId="{0F686108-D7F5-40E6-AC23-6895CD025B31}">
      <dgm:prSet/>
      <dgm:spPr/>
      <dgm:t>
        <a:bodyPr/>
        <a:lstStyle/>
        <a:p>
          <a:endParaRPr lang="en-US"/>
        </a:p>
      </dgm:t>
    </dgm:pt>
    <dgm:pt modelId="{19ACF130-918A-4A49-BD68-B6A3960F7D50}">
      <dgm:prSet/>
      <dgm:spPr/>
      <dgm:t>
        <a:bodyPr/>
        <a:lstStyle/>
        <a:p>
          <a:r>
            <a:rPr lang="en-US" dirty="0"/>
            <a:t>Just Pass or Fail</a:t>
          </a:r>
        </a:p>
      </dgm:t>
    </dgm:pt>
    <dgm:pt modelId="{B70B9413-7960-4E58-82E6-120C90147B42}" type="parTrans" cxnId="{3FED2CD5-A4E1-4440-9349-4759D4893192}">
      <dgm:prSet/>
      <dgm:spPr/>
      <dgm:t>
        <a:bodyPr/>
        <a:lstStyle/>
        <a:p>
          <a:endParaRPr lang="en-US"/>
        </a:p>
      </dgm:t>
    </dgm:pt>
    <dgm:pt modelId="{1AA7DE82-37C8-4452-AEA5-EA367B7C4713}" type="sibTrans" cxnId="{3FED2CD5-A4E1-4440-9349-4759D4893192}">
      <dgm:prSet/>
      <dgm:spPr/>
      <dgm:t>
        <a:bodyPr/>
        <a:lstStyle/>
        <a:p>
          <a:endParaRPr lang="en-US"/>
        </a:p>
      </dgm:t>
    </dgm:pt>
    <dgm:pt modelId="{659992A8-EDA1-4734-B83E-E6C209EECC78}">
      <dgm:prSet/>
      <dgm:spPr/>
      <dgm:t>
        <a:bodyPr/>
        <a:lstStyle/>
        <a:p>
          <a:r>
            <a:rPr lang="en-US" dirty="0"/>
            <a:t>These are also object collaboration tests</a:t>
          </a:r>
        </a:p>
      </dgm:t>
    </dgm:pt>
    <dgm:pt modelId="{380A17E4-B95D-4EEE-BFAC-276A7A2FA3B1}" type="parTrans" cxnId="{63A31941-98E7-4DF1-B0CF-0A5D8EECB608}">
      <dgm:prSet/>
      <dgm:spPr/>
      <dgm:t>
        <a:bodyPr/>
        <a:lstStyle/>
        <a:p>
          <a:endParaRPr lang="en-US"/>
        </a:p>
      </dgm:t>
    </dgm:pt>
    <dgm:pt modelId="{0E8CB14F-2B32-47B4-B380-C031CCFB9330}" type="sibTrans" cxnId="{63A31941-98E7-4DF1-B0CF-0A5D8EECB608}">
      <dgm:prSet/>
      <dgm:spPr/>
      <dgm:t>
        <a:bodyPr/>
        <a:lstStyle/>
        <a:p>
          <a:endParaRPr lang="en-US"/>
        </a:p>
      </dgm:t>
    </dgm:pt>
    <dgm:pt modelId="{24C94F5C-60BE-466B-B68F-6AD490815B0D}">
      <dgm:prSet/>
      <dgm:spPr/>
      <dgm:t>
        <a:bodyPr/>
        <a:lstStyle/>
        <a:p>
          <a:r>
            <a:rPr lang="en-US" dirty="0"/>
            <a:t>Hella Fast™</a:t>
          </a:r>
        </a:p>
      </dgm:t>
    </dgm:pt>
    <dgm:pt modelId="{086AD5ED-4690-4D0D-A40A-6D45C0C370EB}" type="sibTrans" cxnId="{4CB2DF76-92A1-4C59-83B0-D6ED0A5A9652}">
      <dgm:prSet/>
      <dgm:spPr/>
      <dgm:t>
        <a:bodyPr/>
        <a:lstStyle/>
        <a:p>
          <a:endParaRPr lang="en-US"/>
        </a:p>
      </dgm:t>
    </dgm:pt>
    <dgm:pt modelId="{5AB25800-F827-4843-B5BB-74730389B6C9}" type="parTrans" cxnId="{4CB2DF76-92A1-4C59-83B0-D6ED0A5A9652}">
      <dgm:prSet/>
      <dgm:spPr/>
      <dgm:t>
        <a:bodyPr/>
        <a:lstStyle/>
        <a:p>
          <a:endParaRPr lang="en-US"/>
        </a:p>
      </dgm:t>
    </dgm:pt>
    <dgm:pt modelId="{6AE200FB-F1F0-409D-871A-3993C294AFF5}">
      <dgm:prSet/>
      <dgm:spPr/>
      <dgm:t>
        <a:bodyPr/>
        <a:lstStyle/>
        <a:p>
          <a:r>
            <a:rPr lang="en-US" dirty="0"/>
            <a:t>In-Memory</a:t>
          </a:r>
        </a:p>
      </dgm:t>
    </dgm:pt>
    <dgm:pt modelId="{2C01B707-9DE4-4E8A-8CB7-B6C8984FE137}" type="sibTrans" cxnId="{E3898D9F-1527-4BC8-A7AA-787517ED06E7}">
      <dgm:prSet/>
      <dgm:spPr/>
      <dgm:t>
        <a:bodyPr/>
        <a:lstStyle/>
        <a:p>
          <a:endParaRPr lang="en-US"/>
        </a:p>
      </dgm:t>
    </dgm:pt>
    <dgm:pt modelId="{C90150D6-468F-45AA-935A-5831B7277D68}" type="parTrans" cxnId="{E3898D9F-1527-4BC8-A7AA-787517ED06E7}">
      <dgm:prSet/>
      <dgm:spPr/>
      <dgm:t>
        <a:bodyPr/>
        <a:lstStyle/>
        <a:p>
          <a:endParaRPr lang="en-US"/>
        </a:p>
      </dgm:t>
    </dgm:pt>
    <dgm:pt modelId="{E5BAAF58-1811-4E53-9258-71E5181E6E6A}">
      <dgm:prSet/>
      <dgm:spPr/>
      <dgm:t>
        <a:bodyPr/>
        <a:lstStyle/>
        <a:p>
          <a:r>
            <a:rPr lang="en-US" dirty="0"/>
            <a:t>Tiny</a:t>
          </a:r>
        </a:p>
      </dgm:t>
    </dgm:pt>
    <dgm:pt modelId="{FBCF4BCE-0922-4BCD-90FE-EDA75E30F8B7}" type="sibTrans" cxnId="{FD03FF53-5BB5-4ECA-97F5-E9BDDC2E720B}">
      <dgm:prSet/>
      <dgm:spPr/>
      <dgm:t>
        <a:bodyPr/>
        <a:lstStyle/>
        <a:p>
          <a:endParaRPr lang="en-US"/>
        </a:p>
      </dgm:t>
    </dgm:pt>
    <dgm:pt modelId="{BBEBB873-044F-4F9A-B581-8D5C24A34A86}" type="parTrans" cxnId="{FD03FF53-5BB5-4ECA-97F5-E9BDDC2E720B}">
      <dgm:prSet/>
      <dgm:spPr/>
      <dgm:t>
        <a:bodyPr/>
        <a:lstStyle/>
        <a:p>
          <a:endParaRPr lang="en-US"/>
        </a:p>
      </dgm:t>
    </dgm:pt>
    <dgm:pt modelId="{4166B146-9637-469C-8346-9B60EC175D4F}" type="pres">
      <dgm:prSet presAssocID="{37B09294-7DE2-4522-956B-52734251313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5262C49-668C-4BE1-8EAE-D0B7557FA0D3}" type="pres">
      <dgm:prSet presAssocID="{D13907BF-E202-4778-947B-86302508A2E5}" presName="composite" presStyleCnt="0"/>
      <dgm:spPr/>
    </dgm:pt>
    <dgm:pt modelId="{9D56A3AF-8163-4E30-AECF-2BD66D9ACDD6}" type="pres">
      <dgm:prSet presAssocID="{D13907BF-E202-4778-947B-86302508A2E5}" presName="BackAccent" presStyleLbl="bgShp" presStyleIdx="0" presStyleCnt="5"/>
      <dgm:spPr/>
    </dgm:pt>
    <dgm:pt modelId="{952ECE11-CDF3-4ECC-AC29-FC2C8190D486}" type="pres">
      <dgm:prSet presAssocID="{D13907BF-E202-4778-947B-86302508A2E5}" presName="Accent" presStyleLbl="alignNode1" presStyleIdx="0" presStyleCnt="5"/>
      <dgm:spPr/>
    </dgm:pt>
    <dgm:pt modelId="{0B2BC55B-7AFA-421E-BC3B-72964FD578AB}" type="pres">
      <dgm:prSet presAssocID="{D13907BF-E202-4778-947B-86302508A2E5}" presName="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7D8DDF7F-D508-4830-9828-D8C207990411}" type="pres">
      <dgm:prSet presAssocID="{D13907BF-E202-4778-947B-86302508A2E5}" presName="Parent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F866CF3E-EE94-4257-9DED-6B57BAEA1634}" type="pres">
      <dgm:prSet presAssocID="{0181910B-379B-46D2-A501-A2B3E2AF5FF1}" presName="sibTrans" presStyleCnt="0"/>
      <dgm:spPr/>
    </dgm:pt>
    <dgm:pt modelId="{C43FCE77-A6A5-4ED1-9659-AFD174115A4B}" type="pres">
      <dgm:prSet presAssocID="{D8A11F6D-1322-4A06-A0EF-61684C9CBD37}" presName="composite" presStyleCnt="0"/>
      <dgm:spPr/>
    </dgm:pt>
    <dgm:pt modelId="{E0067405-FCB3-4927-AD08-17EA3DBFA7A4}" type="pres">
      <dgm:prSet presAssocID="{D8A11F6D-1322-4A06-A0EF-61684C9CBD37}" presName="BackAccent" presStyleLbl="bgShp" presStyleIdx="1" presStyleCnt="5"/>
      <dgm:spPr/>
    </dgm:pt>
    <dgm:pt modelId="{41DDFBBE-0DFD-4462-B6E2-DD356098B5C9}" type="pres">
      <dgm:prSet presAssocID="{D8A11F6D-1322-4A06-A0EF-61684C9CBD37}" presName="Accent" presStyleLbl="alignNode1" presStyleIdx="1" presStyleCnt="5"/>
      <dgm:spPr/>
    </dgm:pt>
    <dgm:pt modelId="{09E4088F-BCDE-43EA-863F-51A4F1DFE242}" type="pres">
      <dgm:prSet presAssocID="{D8A11F6D-1322-4A06-A0EF-61684C9CBD3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9EDB535B-F030-433A-A039-771AF063B47B}" type="pres">
      <dgm:prSet presAssocID="{D8A11F6D-1322-4A06-A0EF-61684C9CBD37}" presName="Parent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4C1962A-EA10-4A3E-988D-4FCDAC2FB23A}" type="pres">
      <dgm:prSet presAssocID="{5BA83D79-B3CD-4276-AC7E-71EBB316BBF7}" presName="sibTrans" presStyleCnt="0"/>
      <dgm:spPr/>
    </dgm:pt>
    <dgm:pt modelId="{CA6F8C2A-44A0-43FE-88DD-2464F6E4A7FC}" type="pres">
      <dgm:prSet presAssocID="{C2F2B933-FDC3-4530-B8D1-D756B2C19A27}" presName="composite" presStyleCnt="0"/>
      <dgm:spPr/>
    </dgm:pt>
    <dgm:pt modelId="{9B2FD00D-7B54-4AB4-844D-F28D96809A23}" type="pres">
      <dgm:prSet presAssocID="{C2F2B933-FDC3-4530-B8D1-D756B2C19A27}" presName="BackAccent" presStyleLbl="bgShp" presStyleIdx="2" presStyleCnt="5"/>
      <dgm:spPr/>
    </dgm:pt>
    <dgm:pt modelId="{C09F7B77-DF2B-4F89-958D-B061B98D0393}" type="pres">
      <dgm:prSet presAssocID="{C2F2B933-FDC3-4530-B8D1-D756B2C19A27}" presName="Accent" presStyleLbl="alignNode1" presStyleIdx="2" presStyleCnt="5"/>
      <dgm:spPr/>
    </dgm:pt>
    <dgm:pt modelId="{5F319736-6987-4594-BE8B-CA15EABF46DA}" type="pres">
      <dgm:prSet presAssocID="{C2F2B933-FDC3-4530-B8D1-D756B2C19A27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33449C65-260C-49FC-84C8-8EF87875C894}" type="pres">
      <dgm:prSet presAssocID="{C2F2B933-FDC3-4530-B8D1-D756B2C19A27}" presName="Parent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2E32A0DB-FFC3-4F67-B728-1FCFD85B0FB4}" type="pres">
      <dgm:prSet presAssocID="{32E3914A-D763-4D56-BE5C-DF25FD18828A}" presName="sibTrans" presStyleCnt="0"/>
      <dgm:spPr/>
    </dgm:pt>
    <dgm:pt modelId="{B106428D-5C26-494D-9056-85CFEED270B8}" type="pres">
      <dgm:prSet presAssocID="{48001721-1337-4627-AC82-89F84B6853F8}" presName="composite" presStyleCnt="0"/>
      <dgm:spPr/>
    </dgm:pt>
    <dgm:pt modelId="{C759D4F5-2F82-441E-85AF-F10E130A59BE}" type="pres">
      <dgm:prSet presAssocID="{48001721-1337-4627-AC82-89F84B6853F8}" presName="BackAccent" presStyleLbl="bgShp" presStyleIdx="3" presStyleCnt="5"/>
      <dgm:spPr/>
    </dgm:pt>
    <dgm:pt modelId="{AD9BFA64-0CCB-43AB-8C0A-B43C2731E914}" type="pres">
      <dgm:prSet presAssocID="{48001721-1337-4627-AC82-89F84B6853F8}" presName="Accent" presStyleLbl="alignNode1" presStyleIdx="3" presStyleCnt="5"/>
      <dgm:spPr/>
    </dgm:pt>
    <dgm:pt modelId="{D233F413-E89D-47BF-900C-C785A5410AF8}" type="pres">
      <dgm:prSet presAssocID="{48001721-1337-4627-AC82-89F84B6853F8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12479E35-9193-4387-88F5-731B492953D1}" type="pres">
      <dgm:prSet presAssocID="{48001721-1337-4627-AC82-89F84B6853F8}" presName="Parent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3820D31B-D8B5-4741-854E-0880DD38234A}" type="pres">
      <dgm:prSet presAssocID="{DF6767D4-E2C5-49F8-963C-6DADAA9BAAFE}" presName="sibTrans" presStyleCnt="0"/>
      <dgm:spPr/>
    </dgm:pt>
    <dgm:pt modelId="{B64FF1A8-EC54-43E9-9813-ABFB06F95A75}" type="pres">
      <dgm:prSet presAssocID="{A56F73BD-0435-4ACE-9A8C-1DB874CC41D5}" presName="composite" presStyleCnt="0"/>
      <dgm:spPr/>
    </dgm:pt>
    <dgm:pt modelId="{59833BEB-BE1A-4A20-9E0F-DCC6FDEF81BA}" type="pres">
      <dgm:prSet presAssocID="{A56F73BD-0435-4ACE-9A8C-1DB874CC41D5}" presName="BackAccent" presStyleLbl="bgShp" presStyleIdx="4" presStyleCnt="5"/>
      <dgm:spPr/>
    </dgm:pt>
    <dgm:pt modelId="{780C9E93-D8B1-4FB9-A501-66E29C154946}" type="pres">
      <dgm:prSet presAssocID="{A56F73BD-0435-4ACE-9A8C-1DB874CC41D5}" presName="Accent" presStyleLbl="alignNode1" presStyleIdx="4" presStyleCnt="5"/>
      <dgm:spPr/>
    </dgm:pt>
    <dgm:pt modelId="{7A874917-7588-4603-B0A6-6B3764DF0422}" type="pres">
      <dgm:prSet presAssocID="{A56F73BD-0435-4ACE-9A8C-1DB874CC41D5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7E5C4C31-C4D8-4888-8039-AEEB0D5C37D4}" type="pres">
      <dgm:prSet presAssocID="{A56F73BD-0435-4ACE-9A8C-1DB874CC41D5}" presName="Parent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89BDF503-7373-4101-B523-305617B69392}" type="presOf" srcId="{B7397EDD-79D8-4455-94AB-CFD0CA34B4A2}" destId="{D233F413-E89D-47BF-900C-C785A5410AF8}" srcOrd="0" destOrd="0" presId="urn:microsoft.com/office/officeart/2008/layout/IncreasingCircleProcess"/>
    <dgm:cxn modelId="{0F686108-D7F5-40E6-AC23-6895CD025B31}" srcId="{A56F73BD-0435-4ACE-9A8C-1DB874CC41D5}" destId="{7DC00452-225A-47E6-8C09-DB4A0AF56E91}" srcOrd="2" destOrd="0" parTransId="{E9180680-075B-4F5D-AB84-4DB2E1BDB847}" sibTransId="{FAC27C8B-484F-4C1A-A98B-00F035E6E29D}"/>
    <dgm:cxn modelId="{25949F0B-885A-4B40-A68A-528692C244E0}" srcId="{D8A11F6D-1322-4A06-A0EF-61684C9CBD37}" destId="{948C5634-F623-4268-A3AC-FDC0C3479299}" srcOrd="1" destOrd="0" parTransId="{13B2B674-3970-46EF-8CF6-CD8604EB7235}" sibTransId="{CD2835CE-B5E1-4A1E-95D8-A2FE1EF1CA29}"/>
    <dgm:cxn modelId="{B0B92716-9E49-4C83-AF29-EA69F1A3E80D}" type="presOf" srcId="{0BA69261-4FCC-4848-8766-6FA691E5A1DF}" destId="{5F319736-6987-4594-BE8B-CA15EABF46DA}" srcOrd="0" destOrd="1" presId="urn:microsoft.com/office/officeart/2008/layout/IncreasingCircleProcess"/>
    <dgm:cxn modelId="{771D611A-F7B3-48B9-8D77-B51825B9C4C9}" srcId="{D13907BF-E202-4778-947B-86302508A2E5}" destId="{0BF34CFF-48A3-4798-BBAF-FB6BD594F43A}" srcOrd="0" destOrd="0" parTransId="{D0EF3750-FF9B-4525-B395-94173034E96A}" sibTransId="{4973A9A7-8BC2-4DA1-B935-9B03F045AEC0}"/>
    <dgm:cxn modelId="{6AF1521A-118D-444C-BF08-FBEF78CF0E64}" type="presOf" srcId="{7103B739-F050-4905-8643-CBBDBF8983EC}" destId="{09E4088F-BCDE-43EA-863F-51A4F1DFE242}" srcOrd="0" destOrd="0" presId="urn:microsoft.com/office/officeart/2008/layout/IncreasingCircleProcess"/>
    <dgm:cxn modelId="{0B64D522-665B-4303-BE70-552FAD2A1611}" srcId="{48001721-1337-4627-AC82-89F84B6853F8}" destId="{57C3CD36-7321-40CC-B04C-C57D6A51BA02}" srcOrd="1" destOrd="0" parTransId="{02B55BC0-C70B-4697-996B-C546AC6514B4}" sibTransId="{B5E4B836-4809-4A9D-A4CF-09FE99822094}"/>
    <dgm:cxn modelId="{9191B22D-5157-4CD3-A720-072F59DEEB41}" type="presOf" srcId="{48001721-1337-4627-AC82-89F84B6853F8}" destId="{12479E35-9193-4387-88F5-731B492953D1}" srcOrd="0" destOrd="0" presId="urn:microsoft.com/office/officeart/2008/layout/IncreasingCircleProcess"/>
    <dgm:cxn modelId="{4297B532-060D-4C23-862B-1C6AFF364479}" type="presOf" srcId="{F2243554-300B-4F5D-A633-00E732340BDA}" destId="{D233F413-E89D-47BF-900C-C785A5410AF8}" srcOrd="0" destOrd="3" presId="urn:microsoft.com/office/officeart/2008/layout/IncreasingCircleProcess"/>
    <dgm:cxn modelId="{B3A50535-8C2D-4F87-8AB9-68BED08CA985}" type="presOf" srcId="{A56F73BD-0435-4ACE-9A8C-1DB874CC41D5}" destId="{7E5C4C31-C4D8-4888-8039-AEEB0D5C37D4}" srcOrd="0" destOrd="0" presId="urn:microsoft.com/office/officeart/2008/layout/IncreasingCircleProcess"/>
    <dgm:cxn modelId="{A44FF936-2BF4-439F-8FE9-129E1BAE2613}" type="presOf" srcId="{281670D9-E5A8-4D5E-A3E4-E2AF99331FD3}" destId="{7A874917-7588-4603-B0A6-6B3764DF0422}" srcOrd="0" destOrd="0" presId="urn:microsoft.com/office/officeart/2008/layout/IncreasingCircleProcess"/>
    <dgm:cxn modelId="{7FEC5537-BAF2-4510-9700-C954743AD2F4}" type="presOf" srcId="{6AE200FB-F1F0-409D-871A-3993C294AFF5}" destId="{0B2BC55B-7AFA-421E-BC3B-72964FD578AB}" srcOrd="0" destOrd="2" presId="urn:microsoft.com/office/officeart/2008/layout/IncreasingCircleProcess"/>
    <dgm:cxn modelId="{DFD4235B-4112-4806-9EAB-FAF91BECF3A7}" type="presOf" srcId="{40F02027-57D1-4F53-BFB2-EE476A140FE1}" destId="{09E4088F-BCDE-43EA-863F-51A4F1DFE242}" srcOrd="0" destOrd="2" presId="urn:microsoft.com/office/officeart/2008/layout/IncreasingCircleProcess"/>
    <dgm:cxn modelId="{63A31941-98E7-4DF1-B0CF-0A5D8EECB608}" srcId="{C2F2B933-FDC3-4530-B8D1-D756B2C19A27}" destId="{659992A8-EDA1-4734-B83E-E6C209EECC78}" srcOrd="0" destOrd="0" parTransId="{380A17E4-B95D-4EEE-BFAC-276A7A2FA3B1}" sibTransId="{0E8CB14F-2B32-47B4-B380-C031CCFB9330}"/>
    <dgm:cxn modelId="{0D873664-3BBD-41AA-85BF-968AEBC36B03}" type="presOf" srcId="{7DC00452-225A-47E6-8C09-DB4A0AF56E91}" destId="{7A874917-7588-4603-B0A6-6B3764DF0422}" srcOrd="0" destOrd="2" presId="urn:microsoft.com/office/officeart/2008/layout/IncreasingCircleProcess"/>
    <dgm:cxn modelId="{2D12EA69-060A-44DE-8D57-BCCA1297BBB4}" srcId="{48001721-1337-4627-AC82-89F84B6853F8}" destId="{4CCD22A6-9B8C-436A-B3BE-D3C868668B81}" srcOrd="2" destOrd="0" parTransId="{74D7D613-D6FB-4DF9-B2C9-75D8F56072A8}" sibTransId="{758C08DA-C06A-4809-A994-FCEB42A043BF}"/>
    <dgm:cxn modelId="{FD03FF53-5BB5-4ECA-97F5-E9BDDC2E720B}" srcId="{D13907BF-E202-4778-947B-86302508A2E5}" destId="{E5BAAF58-1811-4E53-9258-71E5181E6E6A}" srcOrd="1" destOrd="0" parTransId="{BBEBB873-044F-4F9A-B581-8D5C24A34A86}" sibTransId="{FBCF4BCE-0922-4BCD-90FE-EDA75E30F8B7}"/>
    <dgm:cxn modelId="{EAECD254-75B1-423E-B2C6-F3487D534278}" type="presOf" srcId="{24C94F5C-60BE-466B-B68F-6AD490815B0D}" destId="{0B2BC55B-7AFA-421E-BC3B-72964FD578AB}" srcOrd="0" destOrd="3" presId="urn:microsoft.com/office/officeart/2008/layout/IncreasingCircleProcess"/>
    <dgm:cxn modelId="{A025F154-1817-4AD3-BD18-66682C0C797C}" srcId="{37B09294-7DE2-4522-956B-527342513131}" destId="{C2F2B933-FDC3-4530-B8D1-D756B2C19A27}" srcOrd="2" destOrd="0" parTransId="{92F3B4B8-D535-4D00-A220-D4C7D28DA4B4}" sibTransId="{32E3914A-D763-4D56-BE5C-DF25FD18828A}"/>
    <dgm:cxn modelId="{292A8375-1957-4FC7-A469-84A6858B02AE}" type="presOf" srcId="{37B09294-7DE2-4522-956B-527342513131}" destId="{4166B146-9637-469C-8346-9B60EC175D4F}" srcOrd="0" destOrd="0" presId="urn:microsoft.com/office/officeart/2008/layout/IncreasingCircleProcess"/>
    <dgm:cxn modelId="{4CB2DF76-92A1-4C59-83B0-D6ED0A5A9652}" srcId="{D13907BF-E202-4778-947B-86302508A2E5}" destId="{24C94F5C-60BE-466B-B68F-6AD490815B0D}" srcOrd="3" destOrd="0" parTransId="{5AB25800-F827-4843-B5BB-74730389B6C9}" sibTransId="{086AD5ED-4690-4D0D-A40A-6D45C0C370EB}"/>
    <dgm:cxn modelId="{62DCF977-F865-48DE-A56F-A9583E9CED75}" type="presOf" srcId="{D8A11F6D-1322-4A06-A0EF-61684C9CBD37}" destId="{9EDB535B-F030-433A-A039-771AF063B47B}" srcOrd="0" destOrd="0" presId="urn:microsoft.com/office/officeart/2008/layout/IncreasingCircleProcess"/>
    <dgm:cxn modelId="{FA371C7C-B04C-4C13-8252-FE742C8165B7}" type="presOf" srcId="{4CCD22A6-9B8C-436A-B3BE-D3C868668B81}" destId="{D233F413-E89D-47BF-900C-C785A5410AF8}" srcOrd="0" destOrd="2" presId="urn:microsoft.com/office/officeart/2008/layout/IncreasingCircleProcess"/>
    <dgm:cxn modelId="{9320CD7C-B591-4B6E-9DD2-1DB3B6E2E49F}" srcId="{D8A11F6D-1322-4A06-A0EF-61684C9CBD37}" destId="{7103B739-F050-4905-8643-CBBDBF8983EC}" srcOrd="0" destOrd="0" parTransId="{AB4BB2BD-221D-4ECC-869C-06967B9CD70A}" sibTransId="{704938B1-E3A9-46CA-8267-2A9EE9CBCCA1}"/>
    <dgm:cxn modelId="{501B9E7D-54A2-45AD-98F2-7D60B0451197}" srcId="{37B09294-7DE2-4522-956B-527342513131}" destId="{D13907BF-E202-4778-947B-86302508A2E5}" srcOrd="0" destOrd="0" parTransId="{4F28FF06-B368-4976-AB0C-D06D39E2E728}" sibTransId="{0181910B-379B-46D2-A501-A2B3E2AF5FF1}"/>
    <dgm:cxn modelId="{9311CA83-3C72-47E3-9D6A-5EE063913923}" type="presOf" srcId="{659992A8-EDA1-4734-B83E-E6C209EECC78}" destId="{5F319736-6987-4594-BE8B-CA15EABF46DA}" srcOrd="0" destOrd="0" presId="urn:microsoft.com/office/officeart/2008/layout/IncreasingCircleProcess"/>
    <dgm:cxn modelId="{A2F5F189-FBF7-44FE-B40E-97D9A0718B9B}" type="presOf" srcId="{E5BAAF58-1811-4E53-9258-71E5181E6E6A}" destId="{0B2BC55B-7AFA-421E-BC3B-72964FD578AB}" srcOrd="0" destOrd="1" presId="urn:microsoft.com/office/officeart/2008/layout/IncreasingCircleProcess"/>
    <dgm:cxn modelId="{EB79778A-A27A-470F-9F4D-EC548FC26648}" type="presOf" srcId="{27EB1855-CE82-4086-9F2B-B2E4E8689B28}" destId="{7A874917-7588-4603-B0A6-6B3764DF0422}" srcOrd="0" destOrd="1" presId="urn:microsoft.com/office/officeart/2008/layout/IncreasingCircleProcess"/>
    <dgm:cxn modelId="{91F04C8E-F420-4756-A17F-7474A658DB52}" srcId="{A56F73BD-0435-4ACE-9A8C-1DB874CC41D5}" destId="{281670D9-E5A8-4D5E-A3E4-E2AF99331FD3}" srcOrd="0" destOrd="0" parTransId="{20BFCC1C-CFB8-4264-BCBF-B882CDE8D2FF}" sibTransId="{967FBE7F-374E-44DB-95A2-C201C6D9D33C}"/>
    <dgm:cxn modelId="{6F25BB91-FC14-4D00-8DA5-52709DAEAB5E}" srcId="{37B09294-7DE2-4522-956B-527342513131}" destId="{48001721-1337-4627-AC82-89F84B6853F8}" srcOrd="3" destOrd="0" parTransId="{B6E66403-4F56-4337-8BBF-930C6FDCB0FB}" sibTransId="{DF6767D4-E2C5-49F8-963C-6DADAA9BAAFE}"/>
    <dgm:cxn modelId="{51B7FF92-A43E-4794-A38A-71A2EF409FDA}" type="presOf" srcId="{D13907BF-E202-4778-947B-86302508A2E5}" destId="{7D8DDF7F-D508-4830-9828-D8C207990411}" srcOrd="0" destOrd="0" presId="urn:microsoft.com/office/officeart/2008/layout/IncreasingCircleProcess"/>
    <dgm:cxn modelId="{280EEA9C-3A65-49AC-B44D-69B4ED83C0A2}" type="presOf" srcId="{948C5634-F623-4268-A3AC-FDC0C3479299}" destId="{09E4088F-BCDE-43EA-863F-51A4F1DFE242}" srcOrd="0" destOrd="1" presId="urn:microsoft.com/office/officeart/2008/layout/IncreasingCircleProcess"/>
    <dgm:cxn modelId="{E3898D9F-1527-4BC8-A7AA-787517ED06E7}" srcId="{D13907BF-E202-4778-947B-86302508A2E5}" destId="{6AE200FB-F1F0-409D-871A-3993C294AFF5}" srcOrd="2" destOrd="0" parTransId="{C90150D6-468F-45AA-935A-5831B7277D68}" sibTransId="{2C01B707-9DE4-4E8A-8CB7-B6C8984FE137}"/>
    <dgm:cxn modelId="{F86EB6A1-E9DD-435C-B984-07F7FE6F4449}" srcId="{D8A11F6D-1322-4A06-A0EF-61684C9CBD37}" destId="{40F02027-57D1-4F53-BFB2-EE476A140FE1}" srcOrd="2" destOrd="0" parTransId="{E53AC968-B6D0-483E-A5CF-88B81CA695EC}" sibTransId="{D28C2DC3-1439-4939-A0CB-28A9470D7023}"/>
    <dgm:cxn modelId="{ECB42AAD-D3F1-4FA2-B6DD-627440FD39F2}" type="presOf" srcId="{57C3CD36-7321-40CC-B04C-C57D6A51BA02}" destId="{D233F413-E89D-47BF-900C-C785A5410AF8}" srcOrd="0" destOrd="1" presId="urn:microsoft.com/office/officeart/2008/layout/IncreasingCircleProcess"/>
    <dgm:cxn modelId="{6DE2FCB8-CE74-4896-ABB8-BA39A871EFBF}" srcId="{48001721-1337-4627-AC82-89F84B6853F8}" destId="{B7397EDD-79D8-4455-94AB-CFD0CA34B4A2}" srcOrd="0" destOrd="0" parTransId="{F58F52F5-BBFB-4C04-A5E0-DEECC5EAC03B}" sibTransId="{CA421BF6-90F3-47A0-A244-502E55646274}"/>
    <dgm:cxn modelId="{FB9D7AB9-C8E9-4811-8152-9AB090584936}" srcId="{C2F2B933-FDC3-4530-B8D1-D756B2C19A27}" destId="{0BA69261-4FCC-4848-8766-6FA691E5A1DF}" srcOrd="1" destOrd="0" parTransId="{731589DC-4EA9-42FE-8716-29D0F23628A2}" sibTransId="{9E6E7242-4AEC-4C00-B7AE-B70D5EA49706}"/>
    <dgm:cxn modelId="{0E2B51C0-1315-4DFA-B021-B2D11951B646}" srcId="{48001721-1337-4627-AC82-89F84B6853F8}" destId="{F2243554-300B-4F5D-A633-00E732340BDA}" srcOrd="3" destOrd="0" parTransId="{4DF7F62E-E4CC-42E9-AD48-D6148F3CD844}" sibTransId="{C10C26F1-0F32-48D3-8F74-8B7976F39B7C}"/>
    <dgm:cxn modelId="{14F157C7-E0F4-4D30-AD52-55C0333A6AB8}" srcId="{37B09294-7DE2-4522-956B-527342513131}" destId="{A56F73BD-0435-4ACE-9A8C-1DB874CC41D5}" srcOrd="4" destOrd="0" parTransId="{B42C639E-5EDC-467A-B345-C36D62714D9C}" sibTransId="{5332DB77-12F3-439F-94DB-3CFF04A0655B}"/>
    <dgm:cxn modelId="{9E5B76D1-DB6B-42D4-8B01-9BD5F94074E7}" type="presOf" srcId="{19ACF130-918A-4A49-BD68-B6A3960F7D50}" destId="{7A874917-7588-4603-B0A6-6B3764DF0422}" srcOrd="0" destOrd="3" presId="urn:microsoft.com/office/officeart/2008/layout/IncreasingCircleProcess"/>
    <dgm:cxn modelId="{3FED2CD5-A4E1-4440-9349-4759D4893192}" srcId="{A56F73BD-0435-4ACE-9A8C-1DB874CC41D5}" destId="{19ACF130-918A-4A49-BD68-B6A3960F7D50}" srcOrd="3" destOrd="0" parTransId="{B70B9413-7960-4E58-82E6-120C90147B42}" sibTransId="{1AA7DE82-37C8-4452-AEA5-EA367B7C4713}"/>
    <dgm:cxn modelId="{8603CFDD-11E1-4BDD-98B4-B0A1DAA1BCA9}" type="presOf" srcId="{0BF34CFF-48A3-4798-BBAF-FB6BD594F43A}" destId="{0B2BC55B-7AFA-421E-BC3B-72964FD578AB}" srcOrd="0" destOrd="0" presId="urn:microsoft.com/office/officeart/2008/layout/IncreasingCircleProcess"/>
    <dgm:cxn modelId="{EBB675EC-67AA-40D8-AD02-6B933817B155}" srcId="{A56F73BD-0435-4ACE-9A8C-1DB874CC41D5}" destId="{27EB1855-CE82-4086-9F2B-B2E4E8689B28}" srcOrd="1" destOrd="0" parTransId="{8C69FB86-B35B-4FA3-9418-1931C5FC0DA0}" sibTransId="{E83A8C79-7E06-4B97-9194-0B2D35DF302A}"/>
    <dgm:cxn modelId="{DC3122F5-90A7-4E7F-A3D1-780DBE867865}" type="presOf" srcId="{C2F2B933-FDC3-4530-B8D1-D756B2C19A27}" destId="{33449C65-260C-49FC-84C8-8EF87875C894}" srcOrd="0" destOrd="0" presId="urn:microsoft.com/office/officeart/2008/layout/IncreasingCircleProcess"/>
    <dgm:cxn modelId="{0E8496FA-4C49-48F0-BD21-DC34C88FF76D}" srcId="{37B09294-7DE2-4522-956B-527342513131}" destId="{D8A11F6D-1322-4A06-A0EF-61684C9CBD37}" srcOrd="1" destOrd="0" parTransId="{18E25B93-45F3-4501-840F-5E5FA25878EF}" sibTransId="{5BA83D79-B3CD-4276-AC7E-71EBB316BBF7}"/>
    <dgm:cxn modelId="{938399A4-C1FF-4D44-92C2-F69CF3D70608}" type="presParOf" srcId="{4166B146-9637-469C-8346-9B60EC175D4F}" destId="{B5262C49-668C-4BE1-8EAE-D0B7557FA0D3}" srcOrd="0" destOrd="0" presId="urn:microsoft.com/office/officeart/2008/layout/IncreasingCircleProcess"/>
    <dgm:cxn modelId="{62C18DE3-A38B-4AEA-9A05-F699A0709D3E}" type="presParOf" srcId="{B5262C49-668C-4BE1-8EAE-D0B7557FA0D3}" destId="{9D56A3AF-8163-4E30-AECF-2BD66D9ACDD6}" srcOrd="0" destOrd="0" presId="urn:microsoft.com/office/officeart/2008/layout/IncreasingCircleProcess"/>
    <dgm:cxn modelId="{91F6DD61-975D-4B3D-A7E8-64E3AF436B23}" type="presParOf" srcId="{B5262C49-668C-4BE1-8EAE-D0B7557FA0D3}" destId="{952ECE11-CDF3-4ECC-AC29-FC2C8190D486}" srcOrd="1" destOrd="0" presId="urn:microsoft.com/office/officeart/2008/layout/IncreasingCircleProcess"/>
    <dgm:cxn modelId="{13481BAA-299D-4290-8939-208CC9BDA4B5}" type="presParOf" srcId="{B5262C49-668C-4BE1-8EAE-D0B7557FA0D3}" destId="{0B2BC55B-7AFA-421E-BC3B-72964FD578AB}" srcOrd="2" destOrd="0" presId="urn:microsoft.com/office/officeart/2008/layout/IncreasingCircleProcess"/>
    <dgm:cxn modelId="{4055B9BB-B8BA-4ABC-9E4F-6C1571D2EA2E}" type="presParOf" srcId="{B5262C49-668C-4BE1-8EAE-D0B7557FA0D3}" destId="{7D8DDF7F-D508-4830-9828-D8C207990411}" srcOrd="3" destOrd="0" presId="urn:microsoft.com/office/officeart/2008/layout/IncreasingCircleProcess"/>
    <dgm:cxn modelId="{7E683025-8DA9-4FDD-BF6A-CCE89E669848}" type="presParOf" srcId="{4166B146-9637-469C-8346-9B60EC175D4F}" destId="{F866CF3E-EE94-4257-9DED-6B57BAEA1634}" srcOrd="1" destOrd="0" presId="urn:microsoft.com/office/officeart/2008/layout/IncreasingCircleProcess"/>
    <dgm:cxn modelId="{1AC4EDE1-3148-4D33-B012-8CED44314B0F}" type="presParOf" srcId="{4166B146-9637-469C-8346-9B60EC175D4F}" destId="{C43FCE77-A6A5-4ED1-9659-AFD174115A4B}" srcOrd="2" destOrd="0" presId="urn:microsoft.com/office/officeart/2008/layout/IncreasingCircleProcess"/>
    <dgm:cxn modelId="{7F85DD52-25F7-4AE2-9D78-CB5F04DE6D8D}" type="presParOf" srcId="{C43FCE77-A6A5-4ED1-9659-AFD174115A4B}" destId="{E0067405-FCB3-4927-AD08-17EA3DBFA7A4}" srcOrd="0" destOrd="0" presId="urn:microsoft.com/office/officeart/2008/layout/IncreasingCircleProcess"/>
    <dgm:cxn modelId="{BD220C9C-3EB4-407C-A5AC-73D7CBAC76B9}" type="presParOf" srcId="{C43FCE77-A6A5-4ED1-9659-AFD174115A4B}" destId="{41DDFBBE-0DFD-4462-B6E2-DD356098B5C9}" srcOrd="1" destOrd="0" presId="urn:microsoft.com/office/officeart/2008/layout/IncreasingCircleProcess"/>
    <dgm:cxn modelId="{6DB18789-CC3B-48E7-AAE3-EEE1F696976A}" type="presParOf" srcId="{C43FCE77-A6A5-4ED1-9659-AFD174115A4B}" destId="{09E4088F-BCDE-43EA-863F-51A4F1DFE242}" srcOrd="2" destOrd="0" presId="urn:microsoft.com/office/officeart/2008/layout/IncreasingCircleProcess"/>
    <dgm:cxn modelId="{4E0BD372-65F3-4191-9406-E7C2536F036A}" type="presParOf" srcId="{C43FCE77-A6A5-4ED1-9659-AFD174115A4B}" destId="{9EDB535B-F030-433A-A039-771AF063B47B}" srcOrd="3" destOrd="0" presId="urn:microsoft.com/office/officeart/2008/layout/IncreasingCircleProcess"/>
    <dgm:cxn modelId="{F9627835-85F3-48DF-83B2-5ED18BF11CDF}" type="presParOf" srcId="{4166B146-9637-469C-8346-9B60EC175D4F}" destId="{44C1962A-EA10-4A3E-988D-4FCDAC2FB23A}" srcOrd="3" destOrd="0" presId="urn:microsoft.com/office/officeart/2008/layout/IncreasingCircleProcess"/>
    <dgm:cxn modelId="{7B9632C1-F700-4090-A4B5-7812E526EE7E}" type="presParOf" srcId="{4166B146-9637-469C-8346-9B60EC175D4F}" destId="{CA6F8C2A-44A0-43FE-88DD-2464F6E4A7FC}" srcOrd="4" destOrd="0" presId="urn:microsoft.com/office/officeart/2008/layout/IncreasingCircleProcess"/>
    <dgm:cxn modelId="{6F6CD6B3-6657-40CD-AA1F-3965D46BA76B}" type="presParOf" srcId="{CA6F8C2A-44A0-43FE-88DD-2464F6E4A7FC}" destId="{9B2FD00D-7B54-4AB4-844D-F28D96809A23}" srcOrd="0" destOrd="0" presId="urn:microsoft.com/office/officeart/2008/layout/IncreasingCircleProcess"/>
    <dgm:cxn modelId="{34550EBD-2D4D-4340-8E69-32BA6A5ACA26}" type="presParOf" srcId="{CA6F8C2A-44A0-43FE-88DD-2464F6E4A7FC}" destId="{C09F7B77-DF2B-4F89-958D-B061B98D0393}" srcOrd="1" destOrd="0" presId="urn:microsoft.com/office/officeart/2008/layout/IncreasingCircleProcess"/>
    <dgm:cxn modelId="{82EBFD14-D0D8-4877-BDA1-15D9DDB46984}" type="presParOf" srcId="{CA6F8C2A-44A0-43FE-88DD-2464F6E4A7FC}" destId="{5F319736-6987-4594-BE8B-CA15EABF46DA}" srcOrd="2" destOrd="0" presId="urn:microsoft.com/office/officeart/2008/layout/IncreasingCircleProcess"/>
    <dgm:cxn modelId="{28DC8397-B022-489C-9F80-2D811A0F5FAF}" type="presParOf" srcId="{CA6F8C2A-44A0-43FE-88DD-2464F6E4A7FC}" destId="{33449C65-260C-49FC-84C8-8EF87875C894}" srcOrd="3" destOrd="0" presId="urn:microsoft.com/office/officeart/2008/layout/IncreasingCircleProcess"/>
    <dgm:cxn modelId="{26D33D51-4B48-40FE-92B1-915A84085853}" type="presParOf" srcId="{4166B146-9637-469C-8346-9B60EC175D4F}" destId="{2E32A0DB-FFC3-4F67-B728-1FCFD85B0FB4}" srcOrd="5" destOrd="0" presId="urn:microsoft.com/office/officeart/2008/layout/IncreasingCircleProcess"/>
    <dgm:cxn modelId="{70B1ED73-EC69-4A60-93A7-0ECC46E58D9F}" type="presParOf" srcId="{4166B146-9637-469C-8346-9B60EC175D4F}" destId="{B106428D-5C26-494D-9056-85CFEED270B8}" srcOrd="6" destOrd="0" presId="urn:microsoft.com/office/officeart/2008/layout/IncreasingCircleProcess"/>
    <dgm:cxn modelId="{F0FA39C5-E0DF-4213-8C7F-48256A5B0568}" type="presParOf" srcId="{B106428D-5C26-494D-9056-85CFEED270B8}" destId="{C759D4F5-2F82-441E-85AF-F10E130A59BE}" srcOrd="0" destOrd="0" presId="urn:microsoft.com/office/officeart/2008/layout/IncreasingCircleProcess"/>
    <dgm:cxn modelId="{B49F286E-2B2E-415F-9895-9F2822D1158F}" type="presParOf" srcId="{B106428D-5C26-494D-9056-85CFEED270B8}" destId="{AD9BFA64-0CCB-43AB-8C0A-B43C2731E914}" srcOrd="1" destOrd="0" presId="urn:microsoft.com/office/officeart/2008/layout/IncreasingCircleProcess"/>
    <dgm:cxn modelId="{1D9EF6DB-A399-4835-B67A-2412A22B312D}" type="presParOf" srcId="{B106428D-5C26-494D-9056-85CFEED270B8}" destId="{D233F413-E89D-47BF-900C-C785A5410AF8}" srcOrd="2" destOrd="0" presId="urn:microsoft.com/office/officeart/2008/layout/IncreasingCircleProcess"/>
    <dgm:cxn modelId="{BCAFBEC1-25D4-44CE-A428-8BDE8DC3C491}" type="presParOf" srcId="{B106428D-5C26-494D-9056-85CFEED270B8}" destId="{12479E35-9193-4387-88F5-731B492953D1}" srcOrd="3" destOrd="0" presId="urn:microsoft.com/office/officeart/2008/layout/IncreasingCircleProcess"/>
    <dgm:cxn modelId="{4574ED75-C679-459C-A9E7-08ABD7E223C0}" type="presParOf" srcId="{4166B146-9637-469C-8346-9B60EC175D4F}" destId="{3820D31B-D8B5-4741-854E-0880DD38234A}" srcOrd="7" destOrd="0" presId="urn:microsoft.com/office/officeart/2008/layout/IncreasingCircleProcess"/>
    <dgm:cxn modelId="{FAEC0D24-E34E-4321-887B-3F2EC04E4098}" type="presParOf" srcId="{4166B146-9637-469C-8346-9B60EC175D4F}" destId="{B64FF1A8-EC54-43E9-9813-ABFB06F95A75}" srcOrd="8" destOrd="0" presId="urn:microsoft.com/office/officeart/2008/layout/IncreasingCircleProcess"/>
    <dgm:cxn modelId="{19EFDDD9-6740-437D-8975-7F04F594F805}" type="presParOf" srcId="{B64FF1A8-EC54-43E9-9813-ABFB06F95A75}" destId="{59833BEB-BE1A-4A20-9E0F-DCC6FDEF81BA}" srcOrd="0" destOrd="0" presId="urn:microsoft.com/office/officeart/2008/layout/IncreasingCircleProcess"/>
    <dgm:cxn modelId="{4BA33208-32D4-44FC-9134-EBFCD20154C8}" type="presParOf" srcId="{B64FF1A8-EC54-43E9-9813-ABFB06F95A75}" destId="{780C9E93-D8B1-4FB9-A501-66E29C154946}" srcOrd="1" destOrd="0" presId="urn:microsoft.com/office/officeart/2008/layout/IncreasingCircleProcess"/>
    <dgm:cxn modelId="{28F76E8F-8FFE-415C-A91E-3DB248A6938C}" type="presParOf" srcId="{B64FF1A8-EC54-43E9-9813-ABFB06F95A75}" destId="{7A874917-7588-4603-B0A6-6B3764DF0422}" srcOrd="2" destOrd="0" presId="urn:microsoft.com/office/officeart/2008/layout/IncreasingCircleProcess"/>
    <dgm:cxn modelId="{253C4F21-BBB3-4226-B4CE-38ACBF4A16A8}" type="presParOf" srcId="{B64FF1A8-EC54-43E9-9813-ABFB06F95A75}" destId="{7E5C4C31-C4D8-4888-8039-AEEB0D5C37D4}" srcOrd="3" destOrd="0" presId="urn:microsoft.com/office/officeart/2008/layout/IncreasingCircleProcess"/>
  </dgm:cxnLst>
  <dgm:bg>
    <a:solidFill>
      <a:schemeClr val="bg1">
        <a:alpha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8C70A1-E36E-4029-9124-120D277C4DA6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472D9-1632-4FFB-9952-687245E8F5A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47D8C355-BDF0-4504-948F-2558BCAD3CFD}" type="parTrans" cxnId="{869B0F4F-06DA-4067-BA50-A0CD3AA9497B}">
      <dgm:prSet/>
      <dgm:spPr/>
      <dgm:t>
        <a:bodyPr/>
        <a:lstStyle/>
        <a:p>
          <a:endParaRPr lang="en-US"/>
        </a:p>
      </dgm:t>
    </dgm:pt>
    <dgm:pt modelId="{9210DD1B-FFCA-4E0B-9151-F1A5991D3AD0}" type="sibTrans" cxnId="{869B0F4F-06DA-4067-BA50-A0CD3AA9497B}">
      <dgm:prSet/>
      <dgm:spPr>
        <a:gradFill rotWithShape="0">
          <a:gsLst>
            <a:gs pos="0">
              <a:srgbClr val="00B050"/>
            </a:gs>
            <a:gs pos="100000">
              <a:srgbClr val="0070C0"/>
            </a:gs>
          </a:gsLst>
          <a:lin ang="13500000" scaled="0"/>
        </a:gradFill>
      </dgm:spPr>
      <dgm:t>
        <a:bodyPr/>
        <a:lstStyle/>
        <a:p>
          <a:endParaRPr lang="en-US"/>
        </a:p>
      </dgm:t>
    </dgm:pt>
    <dgm:pt modelId="{4A2EF4E5-E9AE-44E7-9337-A8AE52377E1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084F477E-98EF-4D91-85DD-04894011254C}" type="parTrans" cxnId="{00D3F975-D0B5-46F1-A7E6-AABCD39933AB}">
      <dgm:prSet/>
      <dgm:spPr/>
      <dgm:t>
        <a:bodyPr/>
        <a:lstStyle/>
        <a:p>
          <a:endParaRPr lang="en-US"/>
        </a:p>
      </dgm:t>
    </dgm:pt>
    <dgm:pt modelId="{0B31E2DE-35B1-45C2-B603-B39526D88EA2}" type="sibTrans" cxnId="{00D3F975-D0B5-46F1-A7E6-AABCD39933AB}">
      <dgm:prSet/>
      <dgm:spPr>
        <a:gradFill rotWithShape="0">
          <a:gsLst>
            <a:gs pos="0">
              <a:srgbClr val="0070C0"/>
            </a:gs>
            <a:gs pos="100000">
              <a:schemeClr val="tx1"/>
            </a:gs>
          </a:gsLst>
          <a:lin ang="18900000" scaled="0"/>
        </a:gradFill>
      </dgm:spPr>
      <dgm:t>
        <a:bodyPr/>
        <a:lstStyle/>
        <a:p>
          <a:endParaRPr lang="en-US"/>
        </a:p>
      </dgm:t>
    </dgm:pt>
    <dgm:pt modelId="{D5C872EF-A9CB-40DA-B3BD-D7325F50AAC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B5F4859-6F94-43F9-AF7E-C81AECE586A9}" type="parTrans" cxnId="{6FBFF5B7-630C-4555-AA4D-0D5DE3C62688}">
      <dgm:prSet/>
      <dgm:spPr/>
      <dgm:t>
        <a:bodyPr/>
        <a:lstStyle/>
        <a:p>
          <a:endParaRPr lang="en-US"/>
        </a:p>
      </dgm:t>
    </dgm:pt>
    <dgm:pt modelId="{D191397B-14C4-47DB-B29E-BDC2B9E66564}" type="sibTrans" cxnId="{6FBFF5B7-630C-4555-AA4D-0D5DE3C62688}">
      <dgm:prSet/>
      <dgm:spPr>
        <a:gradFill flip="none" rotWithShape="0">
          <a:gsLst>
            <a:gs pos="0">
              <a:srgbClr val="FF0000"/>
            </a:gs>
            <a:gs pos="100000">
              <a:srgbClr val="00B050"/>
            </a:gs>
          </a:gsLst>
          <a:lin ang="8100000" scaled="0"/>
          <a:tileRect/>
        </a:gra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3690DBA-13D8-4A12-A3C5-AC98D8B86AD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TDD</a:t>
          </a:r>
        </a:p>
      </dgm:t>
    </dgm:pt>
    <dgm:pt modelId="{97AA7E30-3E7F-4A83-940C-F235A44907D2}" type="sibTrans" cxnId="{E97F5988-7C7C-454F-96B0-EC06718A42CA}">
      <dgm:prSet/>
      <dgm:spPr/>
      <dgm:t>
        <a:bodyPr/>
        <a:lstStyle/>
        <a:p>
          <a:endParaRPr lang="en-US"/>
        </a:p>
      </dgm:t>
    </dgm:pt>
    <dgm:pt modelId="{735A6652-46AA-4343-BE5F-4471F8DA9CE8}" type="parTrans" cxnId="{E97F5988-7C7C-454F-96B0-EC06718A42CA}">
      <dgm:prSet/>
      <dgm:spPr/>
      <dgm:t>
        <a:bodyPr/>
        <a:lstStyle/>
        <a:p>
          <a:endParaRPr lang="en-US"/>
        </a:p>
      </dgm:t>
    </dgm:pt>
    <dgm:pt modelId="{E8FF9696-4D6C-41C5-AD84-70BC6DCEE78F}" type="pres">
      <dgm:prSet presAssocID="{F08C70A1-E36E-4029-9124-120D277C4D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7305F7-494E-4EC8-BBF4-280C5F2CBDE0}" type="pres">
      <dgm:prSet presAssocID="{73690DBA-13D8-4A12-A3C5-AC98D8B86AD4}" presName="centerShape" presStyleLbl="node0" presStyleIdx="0" presStyleCnt="1"/>
      <dgm:spPr/>
    </dgm:pt>
    <dgm:pt modelId="{64B0113C-58B1-43EF-BD80-B6BB4EF7F736}" type="pres">
      <dgm:prSet presAssocID="{D5C872EF-A9CB-40DA-B3BD-D7325F50AAC4}" presName="node" presStyleLbl="node1" presStyleIdx="0" presStyleCnt="3">
        <dgm:presLayoutVars>
          <dgm:bulletEnabled val="1"/>
        </dgm:presLayoutVars>
      </dgm:prSet>
      <dgm:spPr/>
    </dgm:pt>
    <dgm:pt modelId="{EEF9DCC5-E7C0-4A8A-A7B5-E1660F3EB6A4}" type="pres">
      <dgm:prSet presAssocID="{D5C872EF-A9CB-40DA-B3BD-D7325F50AAC4}" presName="dummy" presStyleCnt="0"/>
      <dgm:spPr/>
    </dgm:pt>
    <dgm:pt modelId="{7902984F-0F84-440D-A74D-7ABECBFE0B62}" type="pres">
      <dgm:prSet presAssocID="{D191397B-14C4-47DB-B29E-BDC2B9E66564}" presName="sibTrans" presStyleLbl="sibTrans2D1" presStyleIdx="0" presStyleCnt="3"/>
      <dgm:spPr/>
    </dgm:pt>
    <dgm:pt modelId="{D67A625F-686B-4DAD-AC92-89A5B7419E51}" type="pres">
      <dgm:prSet presAssocID="{7AB472D9-1632-4FFB-9952-687245E8F5A8}" presName="node" presStyleLbl="node1" presStyleIdx="1" presStyleCnt="3">
        <dgm:presLayoutVars>
          <dgm:bulletEnabled val="1"/>
        </dgm:presLayoutVars>
      </dgm:prSet>
      <dgm:spPr/>
    </dgm:pt>
    <dgm:pt modelId="{850BD1C8-2F7A-4210-A2AC-12C070171B6B}" type="pres">
      <dgm:prSet presAssocID="{7AB472D9-1632-4FFB-9952-687245E8F5A8}" presName="dummy" presStyleCnt="0"/>
      <dgm:spPr/>
    </dgm:pt>
    <dgm:pt modelId="{2ABFE158-823B-411C-9CDC-A7AF779686B0}" type="pres">
      <dgm:prSet presAssocID="{9210DD1B-FFCA-4E0B-9151-F1A5991D3AD0}" presName="sibTrans" presStyleLbl="sibTrans2D1" presStyleIdx="1" presStyleCnt="3"/>
      <dgm:spPr/>
    </dgm:pt>
    <dgm:pt modelId="{EB19DD4A-C055-47AB-BC4E-763B009D7DFF}" type="pres">
      <dgm:prSet presAssocID="{4A2EF4E5-E9AE-44E7-9337-A8AE52377E13}" presName="node" presStyleLbl="node1" presStyleIdx="2" presStyleCnt="3">
        <dgm:presLayoutVars>
          <dgm:bulletEnabled val="1"/>
        </dgm:presLayoutVars>
      </dgm:prSet>
      <dgm:spPr/>
    </dgm:pt>
    <dgm:pt modelId="{FF887F2C-604B-41A9-82F4-2B8EF611EDDB}" type="pres">
      <dgm:prSet presAssocID="{4A2EF4E5-E9AE-44E7-9337-A8AE52377E13}" presName="dummy" presStyleCnt="0"/>
      <dgm:spPr/>
    </dgm:pt>
    <dgm:pt modelId="{143E1C44-563C-49BC-B22D-54DF10692BFC}" type="pres">
      <dgm:prSet presAssocID="{0B31E2DE-35B1-45C2-B603-B39526D88EA2}" presName="sibTrans" presStyleLbl="sibTrans2D1" presStyleIdx="2" presStyleCnt="3"/>
      <dgm:spPr/>
    </dgm:pt>
  </dgm:ptLst>
  <dgm:cxnLst>
    <dgm:cxn modelId="{A621990E-B146-4D18-BAB0-87D7547BC6BC}" type="presOf" srcId="{7AB472D9-1632-4FFB-9952-687245E8F5A8}" destId="{D67A625F-686B-4DAD-AC92-89A5B7419E51}" srcOrd="0" destOrd="0" presId="urn:microsoft.com/office/officeart/2005/8/layout/radial6"/>
    <dgm:cxn modelId="{1EEC1D22-509D-490D-A2B3-3B095A9A6715}" type="presOf" srcId="{D191397B-14C4-47DB-B29E-BDC2B9E66564}" destId="{7902984F-0F84-440D-A74D-7ABECBFE0B62}" srcOrd="0" destOrd="0" presId="urn:microsoft.com/office/officeart/2005/8/layout/radial6"/>
    <dgm:cxn modelId="{329E823F-EB37-47FB-923D-ED0E4AAB330E}" type="presOf" srcId="{0B31E2DE-35B1-45C2-B603-B39526D88EA2}" destId="{143E1C44-563C-49BC-B22D-54DF10692BFC}" srcOrd="0" destOrd="0" presId="urn:microsoft.com/office/officeart/2005/8/layout/radial6"/>
    <dgm:cxn modelId="{0E33A342-BF6A-428A-8D36-51449101C7A0}" type="presOf" srcId="{F08C70A1-E36E-4029-9124-120D277C4DA6}" destId="{E8FF9696-4D6C-41C5-AD84-70BC6DCEE78F}" srcOrd="0" destOrd="0" presId="urn:microsoft.com/office/officeart/2005/8/layout/radial6"/>
    <dgm:cxn modelId="{ABBDA74B-3B30-446C-9374-AD21B871391E}" type="presOf" srcId="{D5C872EF-A9CB-40DA-B3BD-D7325F50AAC4}" destId="{64B0113C-58B1-43EF-BD80-B6BB4EF7F736}" srcOrd="0" destOrd="0" presId="urn:microsoft.com/office/officeart/2005/8/layout/radial6"/>
    <dgm:cxn modelId="{869B0F4F-06DA-4067-BA50-A0CD3AA9497B}" srcId="{73690DBA-13D8-4A12-A3C5-AC98D8B86AD4}" destId="{7AB472D9-1632-4FFB-9952-687245E8F5A8}" srcOrd="1" destOrd="0" parTransId="{47D8C355-BDF0-4504-948F-2558BCAD3CFD}" sibTransId="{9210DD1B-FFCA-4E0B-9151-F1A5991D3AD0}"/>
    <dgm:cxn modelId="{00D3F975-D0B5-46F1-A7E6-AABCD39933AB}" srcId="{73690DBA-13D8-4A12-A3C5-AC98D8B86AD4}" destId="{4A2EF4E5-E9AE-44E7-9337-A8AE52377E13}" srcOrd="2" destOrd="0" parTransId="{084F477E-98EF-4D91-85DD-04894011254C}" sibTransId="{0B31E2DE-35B1-45C2-B603-B39526D88EA2}"/>
    <dgm:cxn modelId="{E97F5988-7C7C-454F-96B0-EC06718A42CA}" srcId="{F08C70A1-E36E-4029-9124-120D277C4DA6}" destId="{73690DBA-13D8-4A12-A3C5-AC98D8B86AD4}" srcOrd="0" destOrd="0" parTransId="{735A6652-46AA-4343-BE5F-4471F8DA9CE8}" sibTransId="{97AA7E30-3E7F-4A83-940C-F235A44907D2}"/>
    <dgm:cxn modelId="{B279AAAD-00D2-4730-A847-DC0EAF582A2C}" type="presOf" srcId="{9210DD1B-FFCA-4E0B-9151-F1A5991D3AD0}" destId="{2ABFE158-823B-411C-9CDC-A7AF779686B0}" srcOrd="0" destOrd="0" presId="urn:microsoft.com/office/officeart/2005/8/layout/radial6"/>
    <dgm:cxn modelId="{6FBFF5B7-630C-4555-AA4D-0D5DE3C62688}" srcId="{73690DBA-13D8-4A12-A3C5-AC98D8B86AD4}" destId="{D5C872EF-A9CB-40DA-B3BD-D7325F50AAC4}" srcOrd="0" destOrd="0" parTransId="{EB5F4859-6F94-43F9-AF7E-C81AECE586A9}" sibTransId="{D191397B-14C4-47DB-B29E-BDC2B9E66564}"/>
    <dgm:cxn modelId="{A5BAB9BA-33BB-493F-AB56-8C525C980CDC}" type="presOf" srcId="{4A2EF4E5-E9AE-44E7-9337-A8AE52377E13}" destId="{EB19DD4A-C055-47AB-BC4E-763B009D7DFF}" srcOrd="0" destOrd="0" presId="urn:microsoft.com/office/officeart/2005/8/layout/radial6"/>
    <dgm:cxn modelId="{D3C0F0C8-8AC9-4A8A-992D-A0DC0ED4A43B}" type="presOf" srcId="{73690DBA-13D8-4A12-A3C5-AC98D8B86AD4}" destId="{257305F7-494E-4EC8-BBF4-280C5F2CBDE0}" srcOrd="0" destOrd="0" presId="urn:microsoft.com/office/officeart/2005/8/layout/radial6"/>
    <dgm:cxn modelId="{950D5562-9574-48C3-BB85-92FB77BF59E9}" type="presParOf" srcId="{E8FF9696-4D6C-41C5-AD84-70BC6DCEE78F}" destId="{257305F7-494E-4EC8-BBF4-280C5F2CBDE0}" srcOrd="0" destOrd="0" presId="urn:microsoft.com/office/officeart/2005/8/layout/radial6"/>
    <dgm:cxn modelId="{C9EE6677-60E7-4BF2-9395-D672D9502AA0}" type="presParOf" srcId="{E8FF9696-4D6C-41C5-AD84-70BC6DCEE78F}" destId="{64B0113C-58B1-43EF-BD80-B6BB4EF7F736}" srcOrd="1" destOrd="0" presId="urn:microsoft.com/office/officeart/2005/8/layout/radial6"/>
    <dgm:cxn modelId="{E02705EE-E187-4392-9ADF-9A9F71A43757}" type="presParOf" srcId="{E8FF9696-4D6C-41C5-AD84-70BC6DCEE78F}" destId="{EEF9DCC5-E7C0-4A8A-A7B5-E1660F3EB6A4}" srcOrd="2" destOrd="0" presId="urn:microsoft.com/office/officeart/2005/8/layout/radial6"/>
    <dgm:cxn modelId="{00A3DBC3-3A02-471E-8662-F5A88F6DCB80}" type="presParOf" srcId="{E8FF9696-4D6C-41C5-AD84-70BC6DCEE78F}" destId="{7902984F-0F84-440D-A74D-7ABECBFE0B62}" srcOrd="3" destOrd="0" presId="urn:microsoft.com/office/officeart/2005/8/layout/radial6"/>
    <dgm:cxn modelId="{396F6783-5D9F-465B-ABAF-A3767C849C50}" type="presParOf" srcId="{E8FF9696-4D6C-41C5-AD84-70BC6DCEE78F}" destId="{D67A625F-686B-4DAD-AC92-89A5B7419E51}" srcOrd="4" destOrd="0" presId="urn:microsoft.com/office/officeart/2005/8/layout/radial6"/>
    <dgm:cxn modelId="{622B2A63-0FA5-4218-AA77-E5DF81D0C483}" type="presParOf" srcId="{E8FF9696-4D6C-41C5-AD84-70BC6DCEE78F}" destId="{850BD1C8-2F7A-4210-A2AC-12C070171B6B}" srcOrd="5" destOrd="0" presId="urn:microsoft.com/office/officeart/2005/8/layout/radial6"/>
    <dgm:cxn modelId="{62DF9172-BB94-4D24-B57C-C2624A4FFDAA}" type="presParOf" srcId="{E8FF9696-4D6C-41C5-AD84-70BC6DCEE78F}" destId="{2ABFE158-823B-411C-9CDC-A7AF779686B0}" srcOrd="6" destOrd="0" presId="urn:microsoft.com/office/officeart/2005/8/layout/radial6"/>
    <dgm:cxn modelId="{BCAE447A-5A32-4D6D-BD21-F8C9E9D325B8}" type="presParOf" srcId="{E8FF9696-4D6C-41C5-AD84-70BC6DCEE78F}" destId="{EB19DD4A-C055-47AB-BC4E-763B009D7DFF}" srcOrd="7" destOrd="0" presId="urn:microsoft.com/office/officeart/2005/8/layout/radial6"/>
    <dgm:cxn modelId="{7C0C4D6F-6FE6-499C-ADF3-CE62D1B4571D}" type="presParOf" srcId="{E8FF9696-4D6C-41C5-AD84-70BC6DCEE78F}" destId="{FF887F2C-604B-41A9-82F4-2B8EF611EDDB}" srcOrd="8" destOrd="0" presId="urn:microsoft.com/office/officeart/2005/8/layout/radial6"/>
    <dgm:cxn modelId="{8F169D24-6272-4C8D-92D0-F31EB13EA5AF}" type="presParOf" srcId="{E8FF9696-4D6C-41C5-AD84-70BC6DCEE78F}" destId="{143E1C44-563C-49BC-B22D-54DF10692BF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C70A1-E36E-4029-9124-120D277C4DA6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D72B3-B550-41CD-BA72-B2BD5B54D73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THINK!</a:t>
          </a:r>
        </a:p>
      </dgm:t>
    </dgm:pt>
    <dgm:pt modelId="{0D6A6DDA-D7A5-4E1B-9F68-555D683D4FF6}" type="parTrans" cxnId="{910DA732-D029-4EA8-999F-07669AE9F2CD}">
      <dgm:prSet/>
      <dgm:spPr/>
      <dgm:t>
        <a:bodyPr/>
        <a:lstStyle/>
        <a:p>
          <a:endParaRPr lang="en-US"/>
        </a:p>
      </dgm:t>
    </dgm:pt>
    <dgm:pt modelId="{26A120D1-3905-4A6B-BB41-A7355B9D5D5A}" type="sibTrans" cxnId="{910DA732-D029-4EA8-999F-07669AE9F2CD}">
      <dgm:prSet/>
      <dgm:spPr>
        <a:gradFill flip="none" rotWithShape="0">
          <a:gsLst>
            <a:gs pos="0">
              <a:schemeClr val="tx1"/>
            </a:gs>
            <a:gs pos="100000">
              <a:srgbClr val="FF0000"/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7AB472D9-1632-4FFB-9952-687245E8F5A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47D8C355-BDF0-4504-948F-2558BCAD3CFD}" type="parTrans" cxnId="{869B0F4F-06DA-4067-BA50-A0CD3AA9497B}">
      <dgm:prSet/>
      <dgm:spPr/>
      <dgm:t>
        <a:bodyPr/>
        <a:lstStyle/>
        <a:p>
          <a:endParaRPr lang="en-US"/>
        </a:p>
      </dgm:t>
    </dgm:pt>
    <dgm:pt modelId="{9210DD1B-FFCA-4E0B-9151-F1A5991D3AD0}" type="sibTrans" cxnId="{869B0F4F-06DA-4067-BA50-A0CD3AA9497B}">
      <dgm:prSet/>
      <dgm:spPr>
        <a:gradFill rotWithShape="0">
          <a:gsLst>
            <a:gs pos="0">
              <a:srgbClr val="00B050"/>
            </a:gs>
            <a:gs pos="100000">
              <a:srgbClr val="0070C0"/>
            </a:gs>
          </a:gsLst>
          <a:lin ang="13500000" scaled="0"/>
        </a:gradFill>
      </dgm:spPr>
      <dgm:t>
        <a:bodyPr/>
        <a:lstStyle/>
        <a:p>
          <a:endParaRPr lang="en-US"/>
        </a:p>
      </dgm:t>
    </dgm:pt>
    <dgm:pt modelId="{4A2EF4E5-E9AE-44E7-9337-A8AE52377E1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084F477E-98EF-4D91-85DD-04894011254C}" type="parTrans" cxnId="{00D3F975-D0B5-46F1-A7E6-AABCD39933AB}">
      <dgm:prSet/>
      <dgm:spPr/>
      <dgm:t>
        <a:bodyPr/>
        <a:lstStyle/>
        <a:p>
          <a:endParaRPr lang="en-US"/>
        </a:p>
      </dgm:t>
    </dgm:pt>
    <dgm:pt modelId="{0B31E2DE-35B1-45C2-B603-B39526D88EA2}" type="sibTrans" cxnId="{00D3F975-D0B5-46F1-A7E6-AABCD39933AB}">
      <dgm:prSet/>
      <dgm:spPr>
        <a:gradFill rotWithShape="0">
          <a:gsLst>
            <a:gs pos="0">
              <a:srgbClr val="0070C0"/>
            </a:gs>
            <a:gs pos="100000">
              <a:schemeClr val="tx1"/>
            </a:gs>
          </a:gsLst>
          <a:lin ang="18900000" scaled="0"/>
        </a:gradFill>
      </dgm:spPr>
      <dgm:t>
        <a:bodyPr/>
        <a:lstStyle/>
        <a:p>
          <a:endParaRPr lang="en-US"/>
        </a:p>
      </dgm:t>
    </dgm:pt>
    <dgm:pt modelId="{D5C872EF-A9CB-40DA-B3BD-D7325F50AAC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B5F4859-6F94-43F9-AF7E-C81AECE586A9}" type="parTrans" cxnId="{6FBFF5B7-630C-4555-AA4D-0D5DE3C62688}">
      <dgm:prSet/>
      <dgm:spPr/>
      <dgm:t>
        <a:bodyPr/>
        <a:lstStyle/>
        <a:p>
          <a:endParaRPr lang="en-US"/>
        </a:p>
      </dgm:t>
    </dgm:pt>
    <dgm:pt modelId="{D191397B-14C4-47DB-B29E-BDC2B9E66564}" type="sibTrans" cxnId="{6FBFF5B7-630C-4555-AA4D-0D5DE3C62688}">
      <dgm:prSet/>
      <dgm:spPr>
        <a:gradFill flip="none" rotWithShape="0">
          <a:gsLst>
            <a:gs pos="0">
              <a:srgbClr val="FF0000"/>
            </a:gs>
            <a:gs pos="100000">
              <a:srgbClr val="00B050"/>
            </a:gs>
          </a:gsLst>
          <a:lin ang="8100000" scaled="0"/>
          <a:tileRect/>
        </a:gradFill>
      </dgm:spPr>
      <dgm:t>
        <a:bodyPr/>
        <a:lstStyle/>
        <a:p>
          <a:endParaRPr lang="en-US"/>
        </a:p>
      </dgm:t>
    </dgm:pt>
    <dgm:pt modelId="{73690DBA-13D8-4A12-A3C5-AC98D8B86AD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TDD</a:t>
          </a:r>
        </a:p>
      </dgm:t>
    </dgm:pt>
    <dgm:pt modelId="{97AA7E30-3E7F-4A83-940C-F235A44907D2}" type="sibTrans" cxnId="{E97F5988-7C7C-454F-96B0-EC06718A42CA}">
      <dgm:prSet/>
      <dgm:spPr/>
      <dgm:t>
        <a:bodyPr/>
        <a:lstStyle/>
        <a:p>
          <a:endParaRPr lang="en-US"/>
        </a:p>
      </dgm:t>
    </dgm:pt>
    <dgm:pt modelId="{735A6652-46AA-4343-BE5F-4471F8DA9CE8}" type="parTrans" cxnId="{E97F5988-7C7C-454F-96B0-EC06718A42CA}">
      <dgm:prSet/>
      <dgm:spPr/>
      <dgm:t>
        <a:bodyPr/>
        <a:lstStyle/>
        <a:p>
          <a:endParaRPr lang="en-US"/>
        </a:p>
      </dgm:t>
    </dgm:pt>
    <dgm:pt modelId="{E8FF9696-4D6C-41C5-AD84-70BC6DCEE78F}" type="pres">
      <dgm:prSet presAssocID="{F08C70A1-E36E-4029-9124-120D277C4D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7305F7-494E-4EC8-BBF4-280C5F2CBDE0}" type="pres">
      <dgm:prSet presAssocID="{73690DBA-13D8-4A12-A3C5-AC98D8B86AD4}" presName="centerShape" presStyleLbl="node0" presStyleIdx="0" presStyleCnt="1"/>
      <dgm:spPr/>
    </dgm:pt>
    <dgm:pt modelId="{88580DE1-D5B7-4E54-9D36-D662DE9BDE60}" type="pres">
      <dgm:prSet presAssocID="{930D72B3-B550-41CD-BA72-B2BD5B54D737}" presName="node" presStyleLbl="node1" presStyleIdx="0" presStyleCnt="4">
        <dgm:presLayoutVars>
          <dgm:bulletEnabled val="1"/>
        </dgm:presLayoutVars>
      </dgm:prSet>
      <dgm:spPr/>
    </dgm:pt>
    <dgm:pt modelId="{11EF0AF1-F24D-474B-A887-BCD577DADE03}" type="pres">
      <dgm:prSet presAssocID="{930D72B3-B550-41CD-BA72-B2BD5B54D737}" presName="dummy" presStyleCnt="0"/>
      <dgm:spPr/>
    </dgm:pt>
    <dgm:pt modelId="{170BA316-CE05-4B2E-8EE8-3F1FC7401595}" type="pres">
      <dgm:prSet presAssocID="{26A120D1-3905-4A6B-BB41-A7355B9D5D5A}" presName="sibTrans" presStyleLbl="sibTrans2D1" presStyleIdx="0" presStyleCnt="4"/>
      <dgm:spPr/>
    </dgm:pt>
    <dgm:pt modelId="{64B0113C-58B1-43EF-BD80-B6BB4EF7F736}" type="pres">
      <dgm:prSet presAssocID="{D5C872EF-A9CB-40DA-B3BD-D7325F50AAC4}" presName="node" presStyleLbl="node1" presStyleIdx="1" presStyleCnt="4">
        <dgm:presLayoutVars>
          <dgm:bulletEnabled val="1"/>
        </dgm:presLayoutVars>
      </dgm:prSet>
      <dgm:spPr/>
    </dgm:pt>
    <dgm:pt modelId="{EEF9DCC5-E7C0-4A8A-A7B5-E1660F3EB6A4}" type="pres">
      <dgm:prSet presAssocID="{D5C872EF-A9CB-40DA-B3BD-D7325F50AAC4}" presName="dummy" presStyleCnt="0"/>
      <dgm:spPr/>
    </dgm:pt>
    <dgm:pt modelId="{7902984F-0F84-440D-A74D-7ABECBFE0B62}" type="pres">
      <dgm:prSet presAssocID="{D191397B-14C4-47DB-B29E-BDC2B9E66564}" presName="sibTrans" presStyleLbl="sibTrans2D1" presStyleIdx="1" presStyleCnt="4"/>
      <dgm:spPr/>
    </dgm:pt>
    <dgm:pt modelId="{D67A625F-686B-4DAD-AC92-89A5B7419E51}" type="pres">
      <dgm:prSet presAssocID="{7AB472D9-1632-4FFB-9952-687245E8F5A8}" presName="node" presStyleLbl="node1" presStyleIdx="2" presStyleCnt="4">
        <dgm:presLayoutVars>
          <dgm:bulletEnabled val="1"/>
        </dgm:presLayoutVars>
      </dgm:prSet>
      <dgm:spPr/>
    </dgm:pt>
    <dgm:pt modelId="{850BD1C8-2F7A-4210-A2AC-12C070171B6B}" type="pres">
      <dgm:prSet presAssocID="{7AB472D9-1632-4FFB-9952-687245E8F5A8}" presName="dummy" presStyleCnt="0"/>
      <dgm:spPr/>
    </dgm:pt>
    <dgm:pt modelId="{2ABFE158-823B-411C-9CDC-A7AF779686B0}" type="pres">
      <dgm:prSet presAssocID="{9210DD1B-FFCA-4E0B-9151-F1A5991D3AD0}" presName="sibTrans" presStyleLbl="sibTrans2D1" presStyleIdx="2" presStyleCnt="4"/>
      <dgm:spPr/>
    </dgm:pt>
    <dgm:pt modelId="{EB19DD4A-C055-47AB-BC4E-763B009D7DFF}" type="pres">
      <dgm:prSet presAssocID="{4A2EF4E5-E9AE-44E7-9337-A8AE52377E13}" presName="node" presStyleLbl="node1" presStyleIdx="3" presStyleCnt="4">
        <dgm:presLayoutVars>
          <dgm:bulletEnabled val="1"/>
        </dgm:presLayoutVars>
      </dgm:prSet>
      <dgm:spPr/>
    </dgm:pt>
    <dgm:pt modelId="{FF887F2C-604B-41A9-82F4-2B8EF611EDDB}" type="pres">
      <dgm:prSet presAssocID="{4A2EF4E5-E9AE-44E7-9337-A8AE52377E13}" presName="dummy" presStyleCnt="0"/>
      <dgm:spPr/>
    </dgm:pt>
    <dgm:pt modelId="{143E1C44-563C-49BC-B22D-54DF10692BFC}" type="pres">
      <dgm:prSet presAssocID="{0B31E2DE-35B1-45C2-B603-B39526D88EA2}" presName="sibTrans" presStyleLbl="sibTrans2D1" presStyleIdx="3" presStyleCnt="4"/>
      <dgm:spPr/>
    </dgm:pt>
  </dgm:ptLst>
  <dgm:cxnLst>
    <dgm:cxn modelId="{A621990E-B146-4D18-BAB0-87D7547BC6BC}" type="presOf" srcId="{7AB472D9-1632-4FFB-9952-687245E8F5A8}" destId="{D67A625F-686B-4DAD-AC92-89A5B7419E51}" srcOrd="0" destOrd="0" presId="urn:microsoft.com/office/officeart/2005/8/layout/radial6"/>
    <dgm:cxn modelId="{E56B291B-E012-469C-8EF9-B3BD511B224E}" type="presOf" srcId="{930D72B3-B550-41CD-BA72-B2BD5B54D737}" destId="{88580DE1-D5B7-4E54-9D36-D662DE9BDE60}" srcOrd="0" destOrd="0" presId="urn:microsoft.com/office/officeart/2005/8/layout/radial6"/>
    <dgm:cxn modelId="{1EEC1D22-509D-490D-A2B3-3B095A9A6715}" type="presOf" srcId="{D191397B-14C4-47DB-B29E-BDC2B9E66564}" destId="{7902984F-0F84-440D-A74D-7ABECBFE0B62}" srcOrd="0" destOrd="0" presId="urn:microsoft.com/office/officeart/2005/8/layout/radial6"/>
    <dgm:cxn modelId="{910DA732-D029-4EA8-999F-07669AE9F2CD}" srcId="{73690DBA-13D8-4A12-A3C5-AC98D8B86AD4}" destId="{930D72B3-B550-41CD-BA72-B2BD5B54D737}" srcOrd="0" destOrd="0" parTransId="{0D6A6DDA-D7A5-4E1B-9F68-555D683D4FF6}" sibTransId="{26A120D1-3905-4A6B-BB41-A7355B9D5D5A}"/>
    <dgm:cxn modelId="{329E823F-EB37-47FB-923D-ED0E4AAB330E}" type="presOf" srcId="{0B31E2DE-35B1-45C2-B603-B39526D88EA2}" destId="{143E1C44-563C-49BC-B22D-54DF10692BFC}" srcOrd="0" destOrd="0" presId="urn:microsoft.com/office/officeart/2005/8/layout/radial6"/>
    <dgm:cxn modelId="{0E33A342-BF6A-428A-8D36-51449101C7A0}" type="presOf" srcId="{F08C70A1-E36E-4029-9124-120D277C4DA6}" destId="{E8FF9696-4D6C-41C5-AD84-70BC6DCEE78F}" srcOrd="0" destOrd="0" presId="urn:microsoft.com/office/officeart/2005/8/layout/radial6"/>
    <dgm:cxn modelId="{33E02968-09BE-4C8D-A47B-75553FD32ADC}" type="presOf" srcId="{26A120D1-3905-4A6B-BB41-A7355B9D5D5A}" destId="{170BA316-CE05-4B2E-8EE8-3F1FC7401595}" srcOrd="0" destOrd="0" presId="urn:microsoft.com/office/officeart/2005/8/layout/radial6"/>
    <dgm:cxn modelId="{ABBDA74B-3B30-446C-9374-AD21B871391E}" type="presOf" srcId="{D5C872EF-A9CB-40DA-B3BD-D7325F50AAC4}" destId="{64B0113C-58B1-43EF-BD80-B6BB4EF7F736}" srcOrd="0" destOrd="0" presId="urn:microsoft.com/office/officeart/2005/8/layout/radial6"/>
    <dgm:cxn modelId="{869B0F4F-06DA-4067-BA50-A0CD3AA9497B}" srcId="{73690DBA-13D8-4A12-A3C5-AC98D8B86AD4}" destId="{7AB472D9-1632-4FFB-9952-687245E8F5A8}" srcOrd="2" destOrd="0" parTransId="{47D8C355-BDF0-4504-948F-2558BCAD3CFD}" sibTransId="{9210DD1B-FFCA-4E0B-9151-F1A5991D3AD0}"/>
    <dgm:cxn modelId="{00D3F975-D0B5-46F1-A7E6-AABCD39933AB}" srcId="{73690DBA-13D8-4A12-A3C5-AC98D8B86AD4}" destId="{4A2EF4E5-E9AE-44E7-9337-A8AE52377E13}" srcOrd="3" destOrd="0" parTransId="{084F477E-98EF-4D91-85DD-04894011254C}" sibTransId="{0B31E2DE-35B1-45C2-B603-B39526D88EA2}"/>
    <dgm:cxn modelId="{E97F5988-7C7C-454F-96B0-EC06718A42CA}" srcId="{F08C70A1-E36E-4029-9124-120D277C4DA6}" destId="{73690DBA-13D8-4A12-A3C5-AC98D8B86AD4}" srcOrd="0" destOrd="0" parTransId="{735A6652-46AA-4343-BE5F-4471F8DA9CE8}" sibTransId="{97AA7E30-3E7F-4A83-940C-F235A44907D2}"/>
    <dgm:cxn modelId="{B279AAAD-00D2-4730-A847-DC0EAF582A2C}" type="presOf" srcId="{9210DD1B-FFCA-4E0B-9151-F1A5991D3AD0}" destId="{2ABFE158-823B-411C-9CDC-A7AF779686B0}" srcOrd="0" destOrd="0" presId="urn:microsoft.com/office/officeart/2005/8/layout/radial6"/>
    <dgm:cxn modelId="{6FBFF5B7-630C-4555-AA4D-0D5DE3C62688}" srcId="{73690DBA-13D8-4A12-A3C5-AC98D8B86AD4}" destId="{D5C872EF-A9CB-40DA-B3BD-D7325F50AAC4}" srcOrd="1" destOrd="0" parTransId="{EB5F4859-6F94-43F9-AF7E-C81AECE586A9}" sibTransId="{D191397B-14C4-47DB-B29E-BDC2B9E66564}"/>
    <dgm:cxn modelId="{A5BAB9BA-33BB-493F-AB56-8C525C980CDC}" type="presOf" srcId="{4A2EF4E5-E9AE-44E7-9337-A8AE52377E13}" destId="{EB19DD4A-C055-47AB-BC4E-763B009D7DFF}" srcOrd="0" destOrd="0" presId="urn:microsoft.com/office/officeart/2005/8/layout/radial6"/>
    <dgm:cxn modelId="{D3C0F0C8-8AC9-4A8A-992D-A0DC0ED4A43B}" type="presOf" srcId="{73690DBA-13D8-4A12-A3C5-AC98D8B86AD4}" destId="{257305F7-494E-4EC8-BBF4-280C5F2CBDE0}" srcOrd="0" destOrd="0" presId="urn:microsoft.com/office/officeart/2005/8/layout/radial6"/>
    <dgm:cxn modelId="{950D5562-9574-48C3-BB85-92FB77BF59E9}" type="presParOf" srcId="{E8FF9696-4D6C-41C5-AD84-70BC6DCEE78F}" destId="{257305F7-494E-4EC8-BBF4-280C5F2CBDE0}" srcOrd="0" destOrd="0" presId="urn:microsoft.com/office/officeart/2005/8/layout/radial6"/>
    <dgm:cxn modelId="{D20D3F18-3D6E-4E9C-B9E8-E1577A11B665}" type="presParOf" srcId="{E8FF9696-4D6C-41C5-AD84-70BC6DCEE78F}" destId="{88580DE1-D5B7-4E54-9D36-D662DE9BDE60}" srcOrd="1" destOrd="0" presId="urn:microsoft.com/office/officeart/2005/8/layout/radial6"/>
    <dgm:cxn modelId="{E9A1FB8D-3B2B-474F-A4F5-E1B25C162882}" type="presParOf" srcId="{E8FF9696-4D6C-41C5-AD84-70BC6DCEE78F}" destId="{11EF0AF1-F24D-474B-A887-BCD577DADE03}" srcOrd="2" destOrd="0" presId="urn:microsoft.com/office/officeart/2005/8/layout/radial6"/>
    <dgm:cxn modelId="{D8F315E6-890B-4A1B-ADD3-8DDDA46A9532}" type="presParOf" srcId="{E8FF9696-4D6C-41C5-AD84-70BC6DCEE78F}" destId="{170BA316-CE05-4B2E-8EE8-3F1FC7401595}" srcOrd="3" destOrd="0" presId="urn:microsoft.com/office/officeart/2005/8/layout/radial6"/>
    <dgm:cxn modelId="{C9EE6677-60E7-4BF2-9395-D672D9502AA0}" type="presParOf" srcId="{E8FF9696-4D6C-41C5-AD84-70BC6DCEE78F}" destId="{64B0113C-58B1-43EF-BD80-B6BB4EF7F736}" srcOrd="4" destOrd="0" presId="urn:microsoft.com/office/officeart/2005/8/layout/radial6"/>
    <dgm:cxn modelId="{E02705EE-E187-4392-9ADF-9A9F71A43757}" type="presParOf" srcId="{E8FF9696-4D6C-41C5-AD84-70BC6DCEE78F}" destId="{EEF9DCC5-E7C0-4A8A-A7B5-E1660F3EB6A4}" srcOrd="5" destOrd="0" presId="urn:microsoft.com/office/officeart/2005/8/layout/radial6"/>
    <dgm:cxn modelId="{00A3DBC3-3A02-471E-8662-F5A88F6DCB80}" type="presParOf" srcId="{E8FF9696-4D6C-41C5-AD84-70BC6DCEE78F}" destId="{7902984F-0F84-440D-A74D-7ABECBFE0B62}" srcOrd="6" destOrd="0" presId="urn:microsoft.com/office/officeart/2005/8/layout/radial6"/>
    <dgm:cxn modelId="{396F6783-5D9F-465B-ABAF-A3767C849C50}" type="presParOf" srcId="{E8FF9696-4D6C-41C5-AD84-70BC6DCEE78F}" destId="{D67A625F-686B-4DAD-AC92-89A5B7419E51}" srcOrd="7" destOrd="0" presId="urn:microsoft.com/office/officeart/2005/8/layout/radial6"/>
    <dgm:cxn modelId="{622B2A63-0FA5-4218-AA77-E5DF81D0C483}" type="presParOf" srcId="{E8FF9696-4D6C-41C5-AD84-70BC6DCEE78F}" destId="{850BD1C8-2F7A-4210-A2AC-12C070171B6B}" srcOrd="8" destOrd="0" presId="urn:microsoft.com/office/officeart/2005/8/layout/radial6"/>
    <dgm:cxn modelId="{62DF9172-BB94-4D24-B57C-C2624A4FFDAA}" type="presParOf" srcId="{E8FF9696-4D6C-41C5-AD84-70BC6DCEE78F}" destId="{2ABFE158-823B-411C-9CDC-A7AF779686B0}" srcOrd="9" destOrd="0" presId="urn:microsoft.com/office/officeart/2005/8/layout/radial6"/>
    <dgm:cxn modelId="{BCAE447A-5A32-4D6D-BD21-F8C9E9D325B8}" type="presParOf" srcId="{E8FF9696-4D6C-41C5-AD84-70BC6DCEE78F}" destId="{EB19DD4A-C055-47AB-BC4E-763B009D7DFF}" srcOrd="10" destOrd="0" presId="urn:microsoft.com/office/officeart/2005/8/layout/radial6"/>
    <dgm:cxn modelId="{7C0C4D6F-6FE6-499C-ADF3-CE62D1B4571D}" type="presParOf" srcId="{E8FF9696-4D6C-41C5-AD84-70BC6DCEE78F}" destId="{FF887F2C-604B-41A9-82F4-2B8EF611EDDB}" srcOrd="11" destOrd="0" presId="urn:microsoft.com/office/officeart/2005/8/layout/radial6"/>
    <dgm:cxn modelId="{8F169D24-6272-4C8D-92D0-F31EB13EA5AF}" type="presParOf" srcId="{E8FF9696-4D6C-41C5-AD84-70BC6DCEE78F}" destId="{143E1C44-563C-49BC-B22D-54DF10692BF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C28C18-684E-436E-A0B1-2CA965527EE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459487-537E-4E19-A685-B64B391FE23A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4D7FCE1-FB7A-4096-9F2E-2B52AD1791A2}" type="parTrans" cxnId="{C626C941-5149-42DE-B5E8-5F0FC85265C1}">
      <dgm:prSet/>
      <dgm:spPr/>
      <dgm:t>
        <a:bodyPr/>
        <a:lstStyle/>
        <a:p>
          <a:endParaRPr lang="en-US"/>
        </a:p>
      </dgm:t>
    </dgm:pt>
    <dgm:pt modelId="{F3DF189F-093C-4C79-8CB0-50317D440B1B}" type="sibTrans" cxnId="{C626C941-5149-42DE-B5E8-5F0FC85265C1}">
      <dgm:prSet/>
      <dgm:spPr/>
      <dgm:t>
        <a:bodyPr/>
        <a:lstStyle/>
        <a:p>
          <a:endParaRPr lang="en-US"/>
        </a:p>
      </dgm:t>
    </dgm:pt>
    <dgm:pt modelId="{5D47108F-9596-4F66-BC84-A2CD0EEF7B96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THINK!</a:t>
          </a:r>
        </a:p>
      </dgm:t>
    </dgm:pt>
    <dgm:pt modelId="{F93E2646-1A65-48A4-A2B7-A85F73D854EC}" type="parTrans" cxnId="{1B88E561-8B64-4703-B121-82EB5FCCD7A8}">
      <dgm:prSet/>
      <dgm:spPr/>
      <dgm:t>
        <a:bodyPr/>
        <a:lstStyle/>
        <a:p>
          <a:endParaRPr lang="en-US"/>
        </a:p>
      </dgm:t>
    </dgm:pt>
    <dgm:pt modelId="{903FF7B9-9BB7-45F5-A360-7A983483749A}" type="sibTrans" cxnId="{1B88E561-8B64-4703-B121-82EB5FCCD7A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C5E92EC-FA33-47FE-91DC-D82EE984B11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56D1C4F9-F2D8-4E0A-BCF1-427A10C29111}" type="parTrans" cxnId="{6398ECB4-410D-4F81-8A82-A0CECA9A362A}">
      <dgm:prSet/>
      <dgm:spPr/>
      <dgm:t>
        <a:bodyPr/>
        <a:lstStyle/>
        <a:p>
          <a:endParaRPr lang="en-US"/>
        </a:p>
      </dgm:t>
    </dgm:pt>
    <dgm:pt modelId="{C18DC93B-0A63-4F30-B894-7A90CDC3E414}" type="sibTrans" cxnId="{6398ECB4-410D-4F81-8A82-A0CECA9A362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AD71DF08-F3E3-4A3A-B4B4-F7BF5DA5979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231E102B-1609-401C-94EF-805B4702B9A0}" type="parTrans" cxnId="{1E26BCAC-E5BD-4309-A231-23F36C9AFEE3}">
      <dgm:prSet/>
      <dgm:spPr/>
      <dgm:t>
        <a:bodyPr/>
        <a:lstStyle/>
        <a:p>
          <a:endParaRPr lang="en-US"/>
        </a:p>
      </dgm:t>
    </dgm:pt>
    <dgm:pt modelId="{8805FD48-2C7F-43C8-8C2C-7ED9E960B710}" type="sibTrans" cxnId="{1E26BCAC-E5BD-4309-A231-23F36C9AFEE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51C4F927-FE1C-4EC6-B6F2-F62EE0D01F0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E883FD0F-221C-4FFC-8B3F-B32524396307}" type="parTrans" cxnId="{75F7D2FF-F9C7-433F-9E0E-DBCCBE910E34}">
      <dgm:prSet/>
      <dgm:spPr/>
      <dgm:t>
        <a:bodyPr/>
        <a:lstStyle/>
        <a:p>
          <a:endParaRPr lang="en-US"/>
        </a:p>
      </dgm:t>
    </dgm:pt>
    <dgm:pt modelId="{1A8982D5-AE85-4D1F-9CAE-14AAE80DBDAA}" type="sibTrans" cxnId="{75F7D2FF-F9C7-433F-9E0E-DBCCBE910E34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242D5E6-1235-4C23-BBCB-2EA5820E92A5}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139FF0D6-E50E-44ED-AA29-BA5693A951DD}" type="parTrans" cxnId="{4D1A8D8A-3F8B-4A48-8B9F-1F4B093C1D06}">
      <dgm:prSet/>
      <dgm:spPr/>
      <dgm:t>
        <a:bodyPr/>
        <a:lstStyle/>
        <a:p>
          <a:endParaRPr lang="en-US"/>
        </a:p>
      </dgm:t>
    </dgm:pt>
    <dgm:pt modelId="{3F398425-6060-49A8-8199-D4176EAF6BFF}" type="sibTrans" cxnId="{4D1A8D8A-3F8B-4A48-8B9F-1F4B093C1D06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DCFA5C1-62E7-4045-BA81-B3B8197740AF}" type="pres">
      <dgm:prSet presAssocID="{E7C28C18-684E-436E-A0B1-2CA965527E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0D7889C-7D14-41F1-A9E3-52D2C76521C4}" type="pres">
      <dgm:prSet presAssocID="{4D459487-537E-4E19-A685-B64B391FE23A}" presName="centerShape" presStyleLbl="node0" presStyleIdx="0" presStyleCnt="1"/>
      <dgm:spPr/>
    </dgm:pt>
    <dgm:pt modelId="{1E6CB4E6-8F12-4714-9AB3-4909EECB4A8E}" type="pres">
      <dgm:prSet presAssocID="{5D47108F-9596-4F66-BC84-A2CD0EEF7B96}" presName="node" presStyleLbl="node1" presStyleIdx="0" presStyleCnt="5">
        <dgm:presLayoutVars>
          <dgm:bulletEnabled val="1"/>
        </dgm:presLayoutVars>
      </dgm:prSet>
      <dgm:spPr/>
    </dgm:pt>
    <dgm:pt modelId="{F8CF8165-3353-430E-A1C0-9AA754B682B8}" type="pres">
      <dgm:prSet presAssocID="{5D47108F-9596-4F66-BC84-A2CD0EEF7B96}" presName="dummy" presStyleCnt="0"/>
      <dgm:spPr/>
    </dgm:pt>
    <dgm:pt modelId="{486269C2-8A95-4D26-A5E1-7F9FAAFC521A}" type="pres">
      <dgm:prSet presAssocID="{903FF7B9-9BB7-45F5-A360-7A983483749A}" presName="sibTrans" presStyleLbl="sibTrans2D1" presStyleIdx="0" presStyleCnt="5"/>
      <dgm:spPr/>
    </dgm:pt>
    <dgm:pt modelId="{955CF10C-8DB1-46F3-A8E8-2BBF20525C6B}" type="pres">
      <dgm:prSet presAssocID="{8C5E92EC-FA33-47FE-91DC-D82EE984B112}" presName="node" presStyleLbl="node1" presStyleIdx="1" presStyleCnt="5">
        <dgm:presLayoutVars>
          <dgm:bulletEnabled val="1"/>
        </dgm:presLayoutVars>
      </dgm:prSet>
      <dgm:spPr/>
    </dgm:pt>
    <dgm:pt modelId="{8884F531-C060-43B3-8EDB-77345A431778}" type="pres">
      <dgm:prSet presAssocID="{8C5E92EC-FA33-47FE-91DC-D82EE984B112}" presName="dummy" presStyleCnt="0"/>
      <dgm:spPr/>
    </dgm:pt>
    <dgm:pt modelId="{15656855-3EDA-4D9F-95D8-AA95D895B3DF}" type="pres">
      <dgm:prSet presAssocID="{C18DC93B-0A63-4F30-B894-7A90CDC3E414}" presName="sibTrans" presStyleLbl="sibTrans2D1" presStyleIdx="1" presStyleCnt="5"/>
      <dgm:spPr/>
    </dgm:pt>
    <dgm:pt modelId="{501B32F4-E4B8-4FB6-A2A3-5ED9F45F05A4}" type="pres">
      <dgm:prSet presAssocID="{1242D5E6-1235-4C23-BBCB-2EA5820E92A5}" presName="node" presStyleLbl="node1" presStyleIdx="2" presStyleCnt="5">
        <dgm:presLayoutVars>
          <dgm:bulletEnabled val="1"/>
        </dgm:presLayoutVars>
      </dgm:prSet>
      <dgm:spPr/>
    </dgm:pt>
    <dgm:pt modelId="{B6FA1843-8756-4DE4-86A0-67A4D6DF35E3}" type="pres">
      <dgm:prSet presAssocID="{1242D5E6-1235-4C23-BBCB-2EA5820E92A5}" presName="dummy" presStyleCnt="0"/>
      <dgm:spPr/>
    </dgm:pt>
    <dgm:pt modelId="{EB72B29B-0FC2-48E5-8ACB-7C6D99CE7C41}" type="pres">
      <dgm:prSet presAssocID="{3F398425-6060-49A8-8199-D4176EAF6BFF}" presName="sibTrans" presStyleLbl="sibTrans2D1" presStyleIdx="2" presStyleCnt="5"/>
      <dgm:spPr/>
    </dgm:pt>
    <dgm:pt modelId="{9FB10190-4D37-425B-B4FB-1488CA9A7754}" type="pres">
      <dgm:prSet presAssocID="{AD71DF08-F3E3-4A3A-B4B4-F7BF5DA59796}" presName="node" presStyleLbl="node1" presStyleIdx="3" presStyleCnt="5">
        <dgm:presLayoutVars>
          <dgm:bulletEnabled val="1"/>
        </dgm:presLayoutVars>
      </dgm:prSet>
      <dgm:spPr/>
    </dgm:pt>
    <dgm:pt modelId="{DE9B0EA9-9426-445F-B25F-214E94FB3E3D}" type="pres">
      <dgm:prSet presAssocID="{AD71DF08-F3E3-4A3A-B4B4-F7BF5DA59796}" presName="dummy" presStyleCnt="0"/>
      <dgm:spPr/>
    </dgm:pt>
    <dgm:pt modelId="{7EBC1130-02E5-4F45-9153-5C4EE7FC0CD6}" type="pres">
      <dgm:prSet presAssocID="{8805FD48-2C7F-43C8-8C2C-7ED9E960B710}" presName="sibTrans" presStyleLbl="sibTrans2D1" presStyleIdx="3" presStyleCnt="5"/>
      <dgm:spPr/>
    </dgm:pt>
    <dgm:pt modelId="{A0DF923A-A8EC-44F3-A435-827D39BF4885}" type="pres">
      <dgm:prSet presAssocID="{51C4F927-FE1C-4EC6-B6F2-F62EE0D01F04}" presName="node" presStyleLbl="node1" presStyleIdx="4" presStyleCnt="5">
        <dgm:presLayoutVars>
          <dgm:bulletEnabled val="1"/>
        </dgm:presLayoutVars>
      </dgm:prSet>
      <dgm:spPr/>
    </dgm:pt>
    <dgm:pt modelId="{9CFE69DD-A063-4FA7-9526-81056132894F}" type="pres">
      <dgm:prSet presAssocID="{51C4F927-FE1C-4EC6-B6F2-F62EE0D01F04}" presName="dummy" presStyleCnt="0"/>
      <dgm:spPr/>
    </dgm:pt>
    <dgm:pt modelId="{83D11E21-4FB5-4475-915D-7DDAFB982F8F}" type="pres">
      <dgm:prSet presAssocID="{1A8982D5-AE85-4D1F-9CAE-14AAE80DBDAA}" presName="sibTrans" presStyleLbl="sibTrans2D1" presStyleIdx="4" presStyleCnt="5"/>
      <dgm:spPr/>
    </dgm:pt>
  </dgm:ptLst>
  <dgm:cxnLst>
    <dgm:cxn modelId="{D961133A-994E-4D3C-9DA8-4B61416F27A2}" type="presOf" srcId="{E7C28C18-684E-436E-A0B1-2CA965527EE0}" destId="{3DCFA5C1-62E7-4045-BA81-B3B8197740AF}" srcOrd="0" destOrd="0" presId="urn:microsoft.com/office/officeart/2005/8/layout/radial6"/>
    <dgm:cxn modelId="{7CAF935B-80EB-4764-ACDE-517043C30786}" type="presOf" srcId="{4D459487-537E-4E19-A685-B64B391FE23A}" destId="{10D7889C-7D14-41F1-A9E3-52D2C76521C4}" srcOrd="0" destOrd="0" presId="urn:microsoft.com/office/officeart/2005/8/layout/radial6"/>
    <dgm:cxn modelId="{C626C941-5149-42DE-B5E8-5F0FC85265C1}" srcId="{E7C28C18-684E-436E-A0B1-2CA965527EE0}" destId="{4D459487-537E-4E19-A685-B64B391FE23A}" srcOrd="0" destOrd="0" parTransId="{F4D7FCE1-FB7A-4096-9F2E-2B52AD1791A2}" sibTransId="{F3DF189F-093C-4C79-8CB0-50317D440B1B}"/>
    <dgm:cxn modelId="{1B88E561-8B64-4703-B121-82EB5FCCD7A8}" srcId="{4D459487-537E-4E19-A685-B64B391FE23A}" destId="{5D47108F-9596-4F66-BC84-A2CD0EEF7B96}" srcOrd="0" destOrd="0" parTransId="{F93E2646-1A65-48A4-A2B7-A85F73D854EC}" sibTransId="{903FF7B9-9BB7-45F5-A360-7A983483749A}"/>
    <dgm:cxn modelId="{01E9BB42-CE98-47A5-A222-7262CA612F25}" type="presOf" srcId="{1A8982D5-AE85-4D1F-9CAE-14AAE80DBDAA}" destId="{83D11E21-4FB5-4475-915D-7DDAFB982F8F}" srcOrd="0" destOrd="0" presId="urn:microsoft.com/office/officeart/2005/8/layout/radial6"/>
    <dgm:cxn modelId="{90222763-E391-48B7-BA19-DD55DAE97368}" type="presOf" srcId="{C18DC93B-0A63-4F30-B894-7A90CDC3E414}" destId="{15656855-3EDA-4D9F-95D8-AA95D895B3DF}" srcOrd="0" destOrd="0" presId="urn:microsoft.com/office/officeart/2005/8/layout/radial6"/>
    <dgm:cxn modelId="{816E3C88-D089-4269-BF31-4C2D214E73D4}" type="presOf" srcId="{903FF7B9-9BB7-45F5-A360-7A983483749A}" destId="{486269C2-8A95-4D26-A5E1-7F9FAAFC521A}" srcOrd="0" destOrd="0" presId="urn:microsoft.com/office/officeart/2005/8/layout/radial6"/>
    <dgm:cxn modelId="{4D1A8D8A-3F8B-4A48-8B9F-1F4B093C1D06}" srcId="{4D459487-537E-4E19-A685-B64B391FE23A}" destId="{1242D5E6-1235-4C23-BBCB-2EA5820E92A5}" srcOrd="2" destOrd="0" parTransId="{139FF0D6-E50E-44ED-AA29-BA5693A951DD}" sibTransId="{3F398425-6060-49A8-8199-D4176EAF6BFF}"/>
    <dgm:cxn modelId="{80621F8F-5A7F-40DD-B6C5-7B9DBA172D8C}" type="presOf" srcId="{AD71DF08-F3E3-4A3A-B4B4-F7BF5DA59796}" destId="{9FB10190-4D37-425B-B4FB-1488CA9A7754}" srcOrd="0" destOrd="0" presId="urn:microsoft.com/office/officeart/2005/8/layout/radial6"/>
    <dgm:cxn modelId="{A9F8BCA5-C074-4311-9E32-AE5578C602E5}" type="presOf" srcId="{8805FD48-2C7F-43C8-8C2C-7ED9E960B710}" destId="{7EBC1130-02E5-4F45-9153-5C4EE7FC0CD6}" srcOrd="0" destOrd="0" presId="urn:microsoft.com/office/officeart/2005/8/layout/radial6"/>
    <dgm:cxn modelId="{5ED600A7-7DCC-4B50-9229-5F99A178D8A9}" type="presOf" srcId="{8C5E92EC-FA33-47FE-91DC-D82EE984B112}" destId="{955CF10C-8DB1-46F3-A8E8-2BBF20525C6B}" srcOrd="0" destOrd="0" presId="urn:microsoft.com/office/officeart/2005/8/layout/radial6"/>
    <dgm:cxn modelId="{09E623A7-C49E-4200-AA82-BF7AC08365B5}" type="presOf" srcId="{5D47108F-9596-4F66-BC84-A2CD0EEF7B96}" destId="{1E6CB4E6-8F12-4714-9AB3-4909EECB4A8E}" srcOrd="0" destOrd="0" presId="urn:microsoft.com/office/officeart/2005/8/layout/radial6"/>
    <dgm:cxn modelId="{1E26BCAC-E5BD-4309-A231-23F36C9AFEE3}" srcId="{4D459487-537E-4E19-A685-B64B391FE23A}" destId="{AD71DF08-F3E3-4A3A-B4B4-F7BF5DA59796}" srcOrd="3" destOrd="0" parTransId="{231E102B-1609-401C-94EF-805B4702B9A0}" sibTransId="{8805FD48-2C7F-43C8-8C2C-7ED9E960B710}"/>
    <dgm:cxn modelId="{ED1EA0AF-3615-4284-9B3E-9D33F1BA2C2B}" type="presOf" srcId="{51C4F927-FE1C-4EC6-B6F2-F62EE0D01F04}" destId="{A0DF923A-A8EC-44F3-A435-827D39BF4885}" srcOrd="0" destOrd="0" presId="urn:microsoft.com/office/officeart/2005/8/layout/radial6"/>
    <dgm:cxn modelId="{6398ECB4-410D-4F81-8A82-A0CECA9A362A}" srcId="{4D459487-537E-4E19-A685-B64B391FE23A}" destId="{8C5E92EC-FA33-47FE-91DC-D82EE984B112}" srcOrd="1" destOrd="0" parTransId="{56D1C4F9-F2D8-4E0A-BCF1-427A10C29111}" sibTransId="{C18DC93B-0A63-4F30-B894-7A90CDC3E414}"/>
    <dgm:cxn modelId="{A77675CE-0B61-486F-A60C-936C18C629FD}" type="presOf" srcId="{1242D5E6-1235-4C23-BBCB-2EA5820E92A5}" destId="{501B32F4-E4B8-4FB6-A2A3-5ED9F45F05A4}" srcOrd="0" destOrd="0" presId="urn:microsoft.com/office/officeart/2005/8/layout/radial6"/>
    <dgm:cxn modelId="{7BE78BF3-C21D-47BA-A4F5-3BE2F043E397}" type="presOf" srcId="{3F398425-6060-49A8-8199-D4176EAF6BFF}" destId="{EB72B29B-0FC2-48E5-8ACB-7C6D99CE7C41}" srcOrd="0" destOrd="0" presId="urn:microsoft.com/office/officeart/2005/8/layout/radial6"/>
    <dgm:cxn modelId="{75F7D2FF-F9C7-433F-9E0E-DBCCBE910E34}" srcId="{4D459487-537E-4E19-A685-B64B391FE23A}" destId="{51C4F927-FE1C-4EC6-B6F2-F62EE0D01F04}" srcOrd="4" destOrd="0" parTransId="{E883FD0F-221C-4FFC-8B3F-B32524396307}" sibTransId="{1A8982D5-AE85-4D1F-9CAE-14AAE80DBDAA}"/>
    <dgm:cxn modelId="{1C5CC713-3B08-40A9-9EFD-A2EE79B22409}" type="presParOf" srcId="{3DCFA5C1-62E7-4045-BA81-B3B8197740AF}" destId="{10D7889C-7D14-41F1-A9E3-52D2C76521C4}" srcOrd="0" destOrd="0" presId="urn:microsoft.com/office/officeart/2005/8/layout/radial6"/>
    <dgm:cxn modelId="{A6BEF3C3-A298-4CE4-9226-D8A98C553490}" type="presParOf" srcId="{3DCFA5C1-62E7-4045-BA81-B3B8197740AF}" destId="{1E6CB4E6-8F12-4714-9AB3-4909EECB4A8E}" srcOrd="1" destOrd="0" presId="urn:microsoft.com/office/officeart/2005/8/layout/radial6"/>
    <dgm:cxn modelId="{3009275E-2DEF-448C-A05E-50D149BB4651}" type="presParOf" srcId="{3DCFA5C1-62E7-4045-BA81-B3B8197740AF}" destId="{F8CF8165-3353-430E-A1C0-9AA754B682B8}" srcOrd="2" destOrd="0" presId="urn:microsoft.com/office/officeart/2005/8/layout/radial6"/>
    <dgm:cxn modelId="{FC027644-D4DC-43F3-93AC-AFCC3DDE2610}" type="presParOf" srcId="{3DCFA5C1-62E7-4045-BA81-B3B8197740AF}" destId="{486269C2-8A95-4D26-A5E1-7F9FAAFC521A}" srcOrd="3" destOrd="0" presId="urn:microsoft.com/office/officeart/2005/8/layout/radial6"/>
    <dgm:cxn modelId="{C142DC4B-5195-40F3-AF97-6C80EF0CA0CA}" type="presParOf" srcId="{3DCFA5C1-62E7-4045-BA81-B3B8197740AF}" destId="{955CF10C-8DB1-46F3-A8E8-2BBF20525C6B}" srcOrd="4" destOrd="0" presId="urn:microsoft.com/office/officeart/2005/8/layout/radial6"/>
    <dgm:cxn modelId="{79130908-1CF4-49FB-AC52-D85664DF0E01}" type="presParOf" srcId="{3DCFA5C1-62E7-4045-BA81-B3B8197740AF}" destId="{8884F531-C060-43B3-8EDB-77345A431778}" srcOrd="5" destOrd="0" presId="urn:microsoft.com/office/officeart/2005/8/layout/radial6"/>
    <dgm:cxn modelId="{BDC9DB75-7183-4D0D-9041-84CD544962F0}" type="presParOf" srcId="{3DCFA5C1-62E7-4045-BA81-B3B8197740AF}" destId="{15656855-3EDA-4D9F-95D8-AA95D895B3DF}" srcOrd="6" destOrd="0" presId="urn:microsoft.com/office/officeart/2005/8/layout/radial6"/>
    <dgm:cxn modelId="{A44D9556-13CE-49AB-91C3-5601FAA679BD}" type="presParOf" srcId="{3DCFA5C1-62E7-4045-BA81-B3B8197740AF}" destId="{501B32F4-E4B8-4FB6-A2A3-5ED9F45F05A4}" srcOrd="7" destOrd="0" presId="urn:microsoft.com/office/officeart/2005/8/layout/radial6"/>
    <dgm:cxn modelId="{3B8888DD-1771-4027-B4F3-BD1E82F39D24}" type="presParOf" srcId="{3DCFA5C1-62E7-4045-BA81-B3B8197740AF}" destId="{B6FA1843-8756-4DE4-86A0-67A4D6DF35E3}" srcOrd="8" destOrd="0" presId="urn:microsoft.com/office/officeart/2005/8/layout/radial6"/>
    <dgm:cxn modelId="{A69F1A1A-FBCF-47B5-9A45-940ED7262C26}" type="presParOf" srcId="{3DCFA5C1-62E7-4045-BA81-B3B8197740AF}" destId="{EB72B29B-0FC2-48E5-8ACB-7C6D99CE7C41}" srcOrd="9" destOrd="0" presId="urn:microsoft.com/office/officeart/2005/8/layout/radial6"/>
    <dgm:cxn modelId="{23831F7E-9F1F-4FCF-BB3A-2E18DA113FF1}" type="presParOf" srcId="{3DCFA5C1-62E7-4045-BA81-B3B8197740AF}" destId="{9FB10190-4D37-425B-B4FB-1488CA9A7754}" srcOrd="10" destOrd="0" presId="urn:microsoft.com/office/officeart/2005/8/layout/radial6"/>
    <dgm:cxn modelId="{39A0D435-596E-4E9A-BB36-AA47AE09ED5D}" type="presParOf" srcId="{3DCFA5C1-62E7-4045-BA81-B3B8197740AF}" destId="{DE9B0EA9-9426-445F-B25F-214E94FB3E3D}" srcOrd="11" destOrd="0" presId="urn:microsoft.com/office/officeart/2005/8/layout/radial6"/>
    <dgm:cxn modelId="{E8617076-364C-451F-A526-7B52B365866C}" type="presParOf" srcId="{3DCFA5C1-62E7-4045-BA81-B3B8197740AF}" destId="{7EBC1130-02E5-4F45-9153-5C4EE7FC0CD6}" srcOrd="12" destOrd="0" presId="urn:microsoft.com/office/officeart/2005/8/layout/radial6"/>
    <dgm:cxn modelId="{395CD333-23CB-461E-828F-0F671DD2C0DD}" type="presParOf" srcId="{3DCFA5C1-62E7-4045-BA81-B3B8197740AF}" destId="{A0DF923A-A8EC-44F3-A435-827D39BF4885}" srcOrd="13" destOrd="0" presId="urn:microsoft.com/office/officeart/2005/8/layout/radial6"/>
    <dgm:cxn modelId="{C7BCFE6C-723A-44EA-9199-566D2E9105CB}" type="presParOf" srcId="{3DCFA5C1-62E7-4045-BA81-B3B8197740AF}" destId="{9CFE69DD-A063-4FA7-9526-81056132894F}" srcOrd="14" destOrd="0" presId="urn:microsoft.com/office/officeart/2005/8/layout/radial6"/>
    <dgm:cxn modelId="{BD0DCE68-34F7-404D-8A28-32571DBB6C38}" type="presParOf" srcId="{3DCFA5C1-62E7-4045-BA81-B3B8197740AF}" destId="{83D11E21-4FB5-4475-915D-7DDAFB982F8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8C70A1-E36E-4029-9124-120D277C4DA6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D72B3-B550-41CD-BA72-B2BD5B54D73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THINK!</a:t>
          </a:r>
        </a:p>
      </dgm:t>
    </dgm:pt>
    <dgm:pt modelId="{0D6A6DDA-D7A5-4E1B-9F68-555D683D4FF6}" type="parTrans" cxnId="{910DA732-D029-4EA8-999F-07669AE9F2CD}">
      <dgm:prSet/>
      <dgm:spPr/>
      <dgm:t>
        <a:bodyPr/>
        <a:lstStyle/>
        <a:p>
          <a:endParaRPr lang="en-US"/>
        </a:p>
      </dgm:t>
    </dgm:pt>
    <dgm:pt modelId="{26A120D1-3905-4A6B-BB41-A7355B9D5D5A}" type="sibTrans" cxnId="{910DA732-D029-4EA8-999F-07669AE9F2CD}">
      <dgm:prSet/>
      <dgm:spPr>
        <a:gradFill flip="none" rotWithShape="0">
          <a:gsLst>
            <a:gs pos="0">
              <a:schemeClr val="tx1"/>
            </a:gs>
            <a:gs pos="100000">
              <a:srgbClr val="FF0000"/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7AB472D9-1632-4FFB-9952-687245E8F5A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Green</a:t>
          </a:r>
        </a:p>
      </dgm:t>
    </dgm:pt>
    <dgm:pt modelId="{47D8C355-BDF0-4504-948F-2558BCAD3CFD}" type="parTrans" cxnId="{869B0F4F-06DA-4067-BA50-A0CD3AA9497B}">
      <dgm:prSet/>
      <dgm:spPr/>
      <dgm:t>
        <a:bodyPr/>
        <a:lstStyle/>
        <a:p>
          <a:endParaRPr lang="en-US"/>
        </a:p>
      </dgm:t>
    </dgm:pt>
    <dgm:pt modelId="{9210DD1B-FFCA-4E0B-9151-F1A5991D3AD0}" type="sibTrans" cxnId="{869B0F4F-06DA-4067-BA50-A0CD3AA9497B}">
      <dgm:prSet/>
      <dgm:spPr>
        <a:gradFill rotWithShape="0">
          <a:gsLst>
            <a:gs pos="0">
              <a:srgbClr val="00B050"/>
            </a:gs>
            <a:gs pos="100000">
              <a:srgbClr val="0070C0"/>
            </a:gs>
          </a:gsLst>
          <a:lin ang="13500000" scaled="0"/>
        </a:gradFill>
      </dgm:spPr>
      <dgm:t>
        <a:bodyPr/>
        <a:lstStyle/>
        <a:p>
          <a:endParaRPr lang="en-US"/>
        </a:p>
      </dgm:t>
    </dgm:pt>
    <dgm:pt modelId="{4A2EF4E5-E9AE-44E7-9337-A8AE52377E1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Refactor</a:t>
          </a:r>
        </a:p>
      </dgm:t>
    </dgm:pt>
    <dgm:pt modelId="{084F477E-98EF-4D91-85DD-04894011254C}" type="parTrans" cxnId="{00D3F975-D0B5-46F1-A7E6-AABCD39933AB}">
      <dgm:prSet/>
      <dgm:spPr/>
      <dgm:t>
        <a:bodyPr/>
        <a:lstStyle/>
        <a:p>
          <a:endParaRPr lang="en-US"/>
        </a:p>
      </dgm:t>
    </dgm:pt>
    <dgm:pt modelId="{0B31E2DE-35B1-45C2-B603-B39526D88EA2}" type="sibTrans" cxnId="{00D3F975-D0B5-46F1-A7E6-AABCD39933AB}">
      <dgm:prSet/>
      <dgm:spPr>
        <a:gradFill rotWithShape="0">
          <a:gsLst>
            <a:gs pos="0">
              <a:srgbClr val="0070C0"/>
            </a:gs>
            <a:gs pos="100000">
              <a:schemeClr val="tx1"/>
            </a:gs>
          </a:gsLst>
          <a:lin ang="18900000" scaled="0"/>
        </a:gradFill>
      </dgm:spPr>
      <dgm:t>
        <a:bodyPr/>
        <a:lstStyle/>
        <a:p>
          <a:endParaRPr lang="en-US"/>
        </a:p>
      </dgm:t>
    </dgm:pt>
    <dgm:pt modelId="{D5C872EF-A9CB-40DA-B3BD-D7325F50AAC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Red</a:t>
          </a:r>
        </a:p>
      </dgm:t>
    </dgm:pt>
    <dgm:pt modelId="{EB5F4859-6F94-43F9-AF7E-C81AECE586A9}" type="parTrans" cxnId="{6FBFF5B7-630C-4555-AA4D-0D5DE3C62688}">
      <dgm:prSet/>
      <dgm:spPr/>
      <dgm:t>
        <a:bodyPr/>
        <a:lstStyle/>
        <a:p>
          <a:endParaRPr lang="en-US"/>
        </a:p>
      </dgm:t>
    </dgm:pt>
    <dgm:pt modelId="{D191397B-14C4-47DB-B29E-BDC2B9E66564}" type="sibTrans" cxnId="{6FBFF5B7-630C-4555-AA4D-0D5DE3C62688}">
      <dgm:prSet/>
      <dgm:spPr>
        <a:gradFill flip="none" rotWithShape="0">
          <a:gsLst>
            <a:gs pos="0">
              <a:srgbClr val="FF0000"/>
            </a:gs>
            <a:gs pos="100000">
              <a:srgbClr val="00B050"/>
            </a:gs>
          </a:gsLst>
          <a:lin ang="8100000" scaled="0"/>
          <a:tileRect/>
        </a:gradFill>
      </dgm:spPr>
      <dgm:t>
        <a:bodyPr/>
        <a:lstStyle/>
        <a:p>
          <a:endParaRPr lang="en-US"/>
        </a:p>
      </dgm:t>
    </dgm:pt>
    <dgm:pt modelId="{73690DBA-13D8-4A12-A3C5-AC98D8B86AD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TDD</a:t>
          </a:r>
        </a:p>
      </dgm:t>
    </dgm:pt>
    <dgm:pt modelId="{97AA7E30-3E7F-4A83-940C-F235A44907D2}" type="sibTrans" cxnId="{E97F5988-7C7C-454F-96B0-EC06718A42CA}">
      <dgm:prSet/>
      <dgm:spPr/>
      <dgm:t>
        <a:bodyPr/>
        <a:lstStyle/>
        <a:p>
          <a:endParaRPr lang="en-US"/>
        </a:p>
      </dgm:t>
    </dgm:pt>
    <dgm:pt modelId="{735A6652-46AA-4343-BE5F-4471F8DA9CE8}" type="parTrans" cxnId="{E97F5988-7C7C-454F-96B0-EC06718A42CA}">
      <dgm:prSet/>
      <dgm:spPr/>
      <dgm:t>
        <a:bodyPr/>
        <a:lstStyle/>
        <a:p>
          <a:endParaRPr lang="en-US"/>
        </a:p>
      </dgm:t>
    </dgm:pt>
    <dgm:pt modelId="{E8FF9696-4D6C-41C5-AD84-70BC6DCEE78F}" type="pres">
      <dgm:prSet presAssocID="{F08C70A1-E36E-4029-9124-120D277C4D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7305F7-494E-4EC8-BBF4-280C5F2CBDE0}" type="pres">
      <dgm:prSet presAssocID="{73690DBA-13D8-4A12-A3C5-AC98D8B86AD4}" presName="centerShape" presStyleLbl="node0" presStyleIdx="0" presStyleCnt="1"/>
      <dgm:spPr/>
    </dgm:pt>
    <dgm:pt modelId="{88580DE1-D5B7-4E54-9D36-D662DE9BDE60}" type="pres">
      <dgm:prSet presAssocID="{930D72B3-B550-41CD-BA72-B2BD5B54D737}" presName="node" presStyleLbl="node1" presStyleIdx="0" presStyleCnt="4">
        <dgm:presLayoutVars>
          <dgm:bulletEnabled val="1"/>
        </dgm:presLayoutVars>
      </dgm:prSet>
      <dgm:spPr/>
    </dgm:pt>
    <dgm:pt modelId="{11EF0AF1-F24D-474B-A887-BCD577DADE03}" type="pres">
      <dgm:prSet presAssocID="{930D72B3-B550-41CD-BA72-B2BD5B54D737}" presName="dummy" presStyleCnt="0"/>
      <dgm:spPr/>
    </dgm:pt>
    <dgm:pt modelId="{170BA316-CE05-4B2E-8EE8-3F1FC7401595}" type="pres">
      <dgm:prSet presAssocID="{26A120D1-3905-4A6B-BB41-A7355B9D5D5A}" presName="sibTrans" presStyleLbl="sibTrans2D1" presStyleIdx="0" presStyleCnt="4"/>
      <dgm:spPr/>
    </dgm:pt>
    <dgm:pt modelId="{64B0113C-58B1-43EF-BD80-B6BB4EF7F736}" type="pres">
      <dgm:prSet presAssocID="{D5C872EF-A9CB-40DA-B3BD-D7325F50AAC4}" presName="node" presStyleLbl="node1" presStyleIdx="1" presStyleCnt="4">
        <dgm:presLayoutVars>
          <dgm:bulletEnabled val="1"/>
        </dgm:presLayoutVars>
      </dgm:prSet>
      <dgm:spPr/>
    </dgm:pt>
    <dgm:pt modelId="{EEF9DCC5-E7C0-4A8A-A7B5-E1660F3EB6A4}" type="pres">
      <dgm:prSet presAssocID="{D5C872EF-A9CB-40DA-B3BD-D7325F50AAC4}" presName="dummy" presStyleCnt="0"/>
      <dgm:spPr/>
    </dgm:pt>
    <dgm:pt modelId="{7902984F-0F84-440D-A74D-7ABECBFE0B62}" type="pres">
      <dgm:prSet presAssocID="{D191397B-14C4-47DB-B29E-BDC2B9E66564}" presName="sibTrans" presStyleLbl="sibTrans2D1" presStyleIdx="1" presStyleCnt="4"/>
      <dgm:spPr/>
    </dgm:pt>
    <dgm:pt modelId="{D67A625F-686B-4DAD-AC92-89A5B7419E51}" type="pres">
      <dgm:prSet presAssocID="{7AB472D9-1632-4FFB-9952-687245E8F5A8}" presName="node" presStyleLbl="node1" presStyleIdx="2" presStyleCnt="4">
        <dgm:presLayoutVars>
          <dgm:bulletEnabled val="1"/>
        </dgm:presLayoutVars>
      </dgm:prSet>
      <dgm:spPr/>
    </dgm:pt>
    <dgm:pt modelId="{850BD1C8-2F7A-4210-A2AC-12C070171B6B}" type="pres">
      <dgm:prSet presAssocID="{7AB472D9-1632-4FFB-9952-687245E8F5A8}" presName="dummy" presStyleCnt="0"/>
      <dgm:spPr/>
    </dgm:pt>
    <dgm:pt modelId="{2ABFE158-823B-411C-9CDC-A7AF779686B0}" type="pres">
      <dgm:prSet presAssocID="{9210DD1B-FFCA-4E0B-9151-F1A5991D3AD0}" presName="sibTrans" presStyleLbl="sibTrans2D1" presStyleIdx="2" presStyleCnt="4"/>
      <dgm:spPr/>
    </dgm:pt>
    <dgm:pt modelId="{EB19DD4A-C055-47AB-BC4E-763B009D7DFF}" type="pres">
      <dgm:prSet presAssocID="{4A2EF4E5-E9AE-44E7-9337-A8AE52377E13}" presName="node" presStyleLbl="node1" presStyleIdx="3" presStyleCnt="4">
        <dgm:presLayoutVars>
          <dgm:bulletEnabled val="1"/>
        </dgm:presLayoutVars>
      </dgm:prSet>
      <dgm:spPr/>
    </dgm:pt>
    <dgm:pt modelId="{FF887F2C-604B-41A9-82F4-2B8EF611EDDB}" type="pres">
      <dgm:prSet presAssocID="{4A2EF4E5-E9AE-44E7-9337-A8AE52377E13}" presName="dummy" presStyleCnt="0"/>
      <dgm:spPr/>
    </dgm:pt>
    <dgm:pt modelId="{143E1C44-563C-49BC-B22D-54DF10692BFC}" type="pres">
      <dgm:prSet presAssocID="{0B31E2DE-35B1-45C2-B603-B39526D88EA2}" presName="sibTrans" presStyleLbl="sibTrans2D1" presStyleIdx="3" presStyleCnt="4"/>
      <dgm:spPr/>
    </dgm:pt>
  </dgm:ptLst>
  <dgm:cxnLst>
    <dgm:cxn modelId="{A621990E-B146-4D18-BAB0-87D7547BC6BC}" type="presOf" srcId="{7AB472D9-1632-4FFB-9952-687245E8F5A8}" destId="{D67A625F-686B-4DAD-AC92-89A5B7419E51}" srcOrd="0" destOrd="0" presId="urn:microsoft.com/office/officeart/2005/8/layout/radial6"/>
    <dgm:cxn modelId="{E56B291B-E012-469C-8EF9-B3BD511B224E}" type="presOf" srcId="{930D72B3-B550-41CD-BA72-B2BD5B54D737}" destId="{88580DE1-D5B7-4E54-9D36-D662DE9BDE60}" srcOrd="0" destOrd="0" presId="urn:microsoft.com/office/officeart/2005/8/layout/radial6"/>
    <dgm:cxn modelId="{1EEC1D22-509D-490D-A2B3-3B095A9A6715}" type="presOf" srcId="{D191397B-14C4-47DB-B29E-BDC2B9E66564}" destId="{7902984F-0F84-440D-A74D-7ABECBFE0B62}" srcOrd="0" destOrd="0" presId="urn:microsoft.com/office/officeart/2005/8/layout/radial6"/>
    <dgm:cxn modelId="{910DA732-D029-4EA8-999F-07669AE9F2CD}" srcId="{73690DBA-13D8-4A12-A3C5-AC98D8B86AD4}" destId="{930D72B3-B550-41CD-BA72-B2BD5B54D737}" srcOrd="0" destOrd="0" parTransId="{0D6A6DDA-D7A5-4E1B-9F68-555D683D4FF6}" sibTransId="{26A120D1-3905-4A6B-BB41-A7355B9D5D5A}"/>
    <dgm:cxn modelId="{329E823F-EB37-47FB-923D-ED0E4AAB330E}" type="presOf" srcId="{0B31E2DE-35B1-45C2-B603-B39526D88EA2}" destId="{143E1C44-563C-49BC-B22D-54DF10692BFC}" srcOrd="0" destOrd="0" presId="urn:microsoft.com/office/officeart/2005/8/layout/radial6"/>
    <dgm:cxn modelId="{0E33A342-BF6A-428A-8D36-51449101C7A0}" type="presOf" srcId="{F08C70A1-E36E-4029-9124-120D277C4DA6}" destId="{E8FF9696-4D6C-41C5-AD84-70BC6DCEE78F}" srcOrd="0" destOrd="0" presId="urn:microsoft.com/office/officeart/2005/8/layout/radial6"/>
    <dgm:cxn modelId="{33E02968-09BE-4C8D-A47B-75553FD32ADC}" type="presOf" srcId="{26A120D1-3905-4A6B-BB41-A7355B9D5D5A}" destId="{170BA316-CE05-4B2E-8EE8-3F1FC7401595}" srcOrd="0" destOrd="0" presId="urn:microsoft.com/office/officeart/2005/8/layout/radial6"/>
    <dgm:cxn modelId="{ABBDA74B-3B30-446C-9374-AD21B871391E}" type="presOf" srcId="{D5C872EF-A9CB-40DA-B3BD-D7325F50AAC4}" destId="{64B0113C-58B1-43EF-BD80-B6BB4EF7F736}" srcOrd="0" destOrd="0" presId="urn:microsoft.com/office/officeart/2005/8/layout/radial6"/>
    <dgm:cxn modelId="{869B0F4F-06DA-4067-BA50-A0CD3AA9497B}" srcId="{73690DBA-13D8-4A12-A3C5-AC98D8B86AD4}" destId="{7AB472D9-1632-4FFB-9952-687245E8F5A8}" srcOrd="2" destOrd="0" parTransId="{47D8C355-BDF0-4504-948F-2558BCAD3CFD}" sibTransId="{9210DD1B-FFCA-4E0B-9151-F1A5991D3AD0}"/>
    <dgm:cxn modelId="{00D3F975-D0B5-46F1-A7E6-AABCD39933AB}" srcId="{73690DBA-13D8-4A12-A3C5-AC98D8B86AD4}" destId="{4A2EF4E5-E9AE-44E7-9337-A8AE52377E13}" srcOrd="3" destOrd="0" parTransId="{084F477E-98EF-4D91-85DD-04894011254C}" sibTransId="{0B31E2DE-35B1-45C2-B603-B39526D88EA2}"/>
    <dgm:cxn modelId="{E97F5988-7C7C-454F-96B0-EC06718A42CA}" srcId="{F08C70A1-E36E-4029-9124-120D277C4DA6}" destId="{73690DBA-13D8-4A12-A3C5-AC98D8B86AD4}" srcOrd="0" destOrd="0" parTransId="{735A6652-46AA-4343-BE5F-4471F8DA9CE8}" sibTransId="{97AA7E30-3E7F-4A83-940C-F235A44907D2}"/>
    <dgm:cxn modelId="{B279AAAD-00D2-4730-A847-DC0EAF582A2C}" type="presOf" srcId="{9210DD1B-FFCA-4E0B-9151-F1A5991D3AD0}" destId="{2ABFE158-823B-411C-9CDC-A7AF779686B0}" srcOrd="0" destOrd="0" presId="urn:microsoft.com/office/officeart/2005/8/layout/radial6"/>
    <dgm:cxn modelId="{6FBFF5B7-630C-4555-AA4D-0D5DE3C62688}" srcId="{73690DBA-13D8-4A12-A3C5-AC98D8B86AD4}" destId="{D5C872EF-A9CB-40DA-B3BD-D7325F50AAC4}" srcOrd="1" destOrd="0" parTransId="{EB5F4859-6F94-43F9-AF7E-C81AECE586A9}" sibTransId="{D191397B-14C4-47DB-B29E-BDC2B9E66564}"/>
    <dgm:cxn modelId="{A5BAB9BA-33BB-493F-AB56-8C525C980CDC}" type="presOf" srcId="{4A2EF4E5-E9AE-44E7-9337-A8AE52377E13}" destId="{EB19DD4A-C055-47AB-BC4E-763B009D7DFF}" srcOrd="0" destOrd="0" presId="urn:microsoft.com/office/officeart/2005/8/layout/radial6"/>
    <dgm:cxn modelId="{D3C0F0C8-8AC9-4A8A-992D-A0DC0ED4A43B}" type="presOf" srcId="{73690DBA-13D8-4A12-A3C5-AC98D8B86AD4}" destId="{257305F7-494E-4EC8-BBF4-280C5F2CBDE0}" srcOrd="0" destOrd="0" presId="urn:microsoft.com/office/officeart/2005/8/layout/radial6"/>
    <dgm:cxn modelId="{950D5562-9574-48C3-BB85-92FB77BF59E9}" type="presParOf" srcId="{E8FF9696-4D6C-41C5-AD84-70BC6DCEE78F}" destId="{257305F7-494E-4EC8-BBF4-280C5F2CBDE0}" srcOrd="0" destOrd="0" presId="urn:microsoft.com/office/officeart/2005/8/layout/radial6"/>
    <dgm:cxn modelId="{D20D3F18-3D6E-4E9C-B9E8-E1577A11B665}" type="presParOf" srcId="{E8FF9696-4D6C-41C5-AD84-70BC6DCEE78F}" destId="{88580DE1-D5B7-4E54-9D36-D662DE9BDE60}" srcOrd="1" destOrd="0" presId="urn:microsoft.com/office/officeart/2005/8/layout/radial6"/>
    <dgm:cxn modelId="{E9A1FB8D-3B2B-474F-A4F5-E1B25C162882}" type="presParOf" srcId="{E8FF9696-4D6C-41C5-AD84-70BC6DCEE78F}" destId="{11EF0AF1-F24D-474B-A887-BCD577DADE03}" srcOrd="2" destOrd="0" presId="urn:microsoft.com/office/officeart/2005/8/layout/radial6"/>
    <dgm:cxn modelId="{D8F315E6-890B-4A1B-ADD3-8DDDA46A9532}" type="presParOf" srcId="{E8FF9696-4D6C-41C5-AD84-70BC6DCEE78F}" destId="{170BA316-CE05-4B2E-8EE8-3F1FC7401595}" srcOrd="3" destOrd="0" presId="urn:microsoft.com/office/officeart/2005/8/layout/radial6"/>
    <dgm:cxn modelId="{C9EE6677-60E7-4BF2-9395-D672D9502AA0}" type="presParOf" srcId="{E8FF9696-4D6C-41C5-AD84-70BC6DCEE78F}" destId="{64B0113C-58B1-43EF-BD80-B6BB4EF7F736}" srcOrd="4" destOrd="0" presId="urn:microsoft.com/office/officeart/2005/8/layout/radial6"/>
    <dgm:cxn modelId="{E02705EE-E187-4392-9ADF-9A9F71A43757}" type="presParOf" srcId="{E8FF9696-4D6C-41C5-AD84-70BC6DCEE78F}" destId="{EEF9DCC5-E7C0-4A8A-A7B5-E1660F3EB6A4}" srcOrd="5" destOrd="0" presId="urn:microsoft.com/office/officeart/2005/8/layout/radial6"/>
    <dgm:cxn modelId="{00A3DBC3-3A02-471E-8662-F5A88F6DCB80}" type="presParOf" srcId="{E8FF9696-4D6C-41C5-AD84-70BC6DCEE78F}" destId="{7902984F-0F84-440D-A74D-7ABECBFE0B62}" srcOrd="6" destOrd="0" presId="urn:microsoft.com/office/officeart/2005/8/layout/radial6"/>
    <dgm:cxn modelId="{396F6783-5D9F-465B-ABAF-A3767C849C50}" type="presParOf" srcId="{E8FF9696-4D6C-41C5-AD84-70BC6DCEE78F}" destId="{D67A625F-686B-4DAD-AC92-89A5B7419E51}" srcOrd="7" destOrd="0" presId="urn:microsoft.com/office/officeart/2005/8/layout/radial6"/>
    <dgm:cxn modelId="{622B2A63-0FA5-4218-AA77-E5DF81D0C483}" type="presParOf" srcId="{E8FF9696-4D6C-41C5-AD84-70BC6DCEE78F}" destId="{850BD1C8-2F7A-4210-A2AC-12C070171B6B}" srcOrd="8" destOrd="0" presId="urn:microsoft.com/office/officeart/2005/8/layout/radial6"/>
    <dgm:cxn modelId="{62DF9172-BB94-4D24-B57C-C2624A4FFDAA}" type="presParOf" srcId="{E8FF9696-4D6C-41C5-AD84-70BC6DCEE78F}" destId="{2ABFE158-823B-411C-9CDC-A7AF779686B0}" srcOrd="9" destOrd="0" presId="urn:microsoft.com/office/officeart/2005/8/layout/radial6"/>
    <dgm:cxn modelId="{BCAE447A-5A32-4D6D-BD21-F8C9E9D325B8}" type="presParOf" srcId="{E8FF9696-4D6C-41C5-AD84-70BC6DCEE78F}" destId="{EB19DD4A-C055-47AB-BC4E-763B009D7DFF}" srcOrd="10" destOrd="0" presId="urn:microsoft.com/office/officeart/2005/8/layout/radial6"/>
    <dgm:cxn modelId="{7C0C4D6F-6FE6-499C-ADF3-CE62D1B4571D}" type="presParOf" srcId="{E8FF9696-4D6C-41C5-AD84-70BC6DCEE78F}" destId="{FF887F2C-604B-41A9-82F4-2B8EF611EDDB}" srcOrd="11" destOrd="0" presId="urn:microsoft.com/office/officeart/2005/8/layout/radial6"/>
    <dgm:cxn modelId="{8F169D24-6272-4C8D-92D0-F31EB13EA5AF}" type="presParOf" srcId="{E8FF9696-4D6C-41C5-AD84-70BC6DCEE78F}" destId="{143E1C44-563C-49BC-B22D-54DF10692BF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6A3AF-8163-4E30-AECF-2BD66D9ACDD6}">
      <dsp:nvSpPr>
        <dsp:cNvPr id="0" name=""/>
        <dsp:cNvSpPr/>
      </dsp:nvSpPr>
      <dsp:spPr>
        <a:xfrm>
          <a:off x="3678" y="0"/>
          <a:ext cx="549106" cy="5491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ECE11-CDF3-4ECC-AC29-FC2C8190D486}">
      <dsp:nvSpPr>
        <dsp:cNvPr id="0" name=""/>
        <dsp:cNvSpPr/>
      </dsp:nvSpPr>
      <dsp:spPr>
        <a:xfrm>
          <a:off x="58589" y="54910"/>
          <a:ext cx="439285" cy="439285"/>
        </a:xfrm>
        <a:prstGeom prst="chord">
          <a:avLst>
            <a:gd name="adj1" fmla="val 2332194"/>
            <a:gd name="adj2" fmla="val 85878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2BC55B-7AFA-421E-BC3B-72964FD578AB}">
      <dsp:nvSpPr>
        <dsp:cNvPr id="0" name=""/>
        <dsp:cNvSpPr/>
      </dsp:nvSpPr>
      <dsp:spPr>
        <a:xfrm>
          <a:off x="667182" y="549106"/>
          <a:ext cx="1624439" cy="23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Dead Simple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Tiny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In-Memory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Hella Fast™</a:t>
          </a:r>
        </a:p>
      </dsp:txBody>
      <dsp:txXfrm>
        <a:off x="667182" y="549106"/>
        <a:ext cx="1624439" cy="2310822"/>
      </dsp:txXfrm>
    </dsp:sp>
    <dsp:sp modelId="{7D8DDF7F-D508-4830-9828-D8C207990411}">
      <dsp:nvSpPr>
        <dsp:cNvPr id="0" name=""/>
        <dsp:cNvSpPr/>
      </dsp:nvSpPr>
      <dsp:spPr>
        <a:xfrm>
          <a:off x="667182" y="0"/>
          <a:ext cx="1624439" cy="549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Unit</a:t>
          </a:r>
        </a:p>
      </dsp:txBody>
      <dsp:txXfrm>
        <a:off x="667182" y="0"/>
        <a:ext cx="1624439" cy="549106"/>
      </dsp:txXfrm>
    </dsp:sp>
    <dsp:sp modelId="{E0067405-FCB3-4927-AD08-17EA3DBFA7A4}">
      <dsp:nvSpPr>
        <dsp:cNvPr id="0" name=""/>
        <dsp:cNvSpPr/>
      </dsp:nvSpPr>
      <dsp:spPr>
        <a:xfrm>
          <a:off x="2406019" y="0"/>
          <a:ext cx="549106" cy="5491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DFBBE-0DFD-4462-B6E2-DD356098B5C9}">
      <dsp:nvSpPr>
        <dsp:cNvPr id="0" name=""/>
        <dsp:cNvSpPr/>
      </dsp:nvSpPr>
      <dsp:spPr>
        <a:xfrm>
          <a:off x="2460929" y="54910"/>
          <a:ext cx="439285" cy="439285"/>
        </a:xfrm>
        <a:prstGeom prst="chord">
          <a:avLst>
            <a:gd name="adj1" fmla="val 692220"/>
            <a:gd name="adj2" fmla="val 101077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E4088F-BCDE-43EA-863F-51A4F1DFE242}">
      <dsp:nvSpPr>
        <dsp:cNvPr id="0" name=""/>
        <dsp:cNvSpPr/>
      </dsp:nvSpPr>
      <dsp:spPr>
        <a:xfrm>
          <a:off x="3069522" y="549106"/>
          <a:ext cx="1624439" cy="23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 simple as possible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Requires more than one instance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Requires more than one thread</a:t>
          </a:r>
        </a:p>
      </dsp:txBody>
      <dsp:txXfrm>
        <a:off x="3069522" y="549106"/>
        <a:ext cx="1624439" cy="2310822"/>
      </dsp:txXfrm>
    </dsp:sp>
    <dsp:sp modelId="{9EDB535B-F030-433A-A039-771AF063B47B}">
      <dsp:nvSpPr>
        <dsp:cNvPr id="0" name=""/>
        <dsp:cNvSpPr/>
      </dsp:nvSpPr>
      <dsp:spPr>
        <a:xfrm>
          <a:off x="3069522" y="0"/>
          <a:ext cx="1624439" cy="549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Collab</a:t>
          </a:r>
          <a:endParaRPr lang="en-US" sz="2100" b="1" kern="1200" dirty="0"/>
        </a:p>
      </dsp:txBody>
      <dsp:txXfrm>
        <a:off x="3069522" y="0"/>
        <a:ext cx="1624439" cy="549106"/>
      </dsp:txXfrm>
    </dsp:sp>
    <dsp:sp modelId="{9B2FD00D-7B54-4AB4-844D-F28D96809A23}">
      <dsp:nvSpPr>
        <dsp:cNvPr id="0" name=""/>
        <dsp:cNvSpPr/>
      </dsp:nvSpPr>
      <dsp:spPr>
        <a:xfrm>
          <a:off x="4808359" y="0"/>
          <a:ext cx="549106" cy="5491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F7B77-DF2B-4F89-958D-B061B98D0393}">
      <dsp:nvSpPr>
        <dsp:cNvPr id="0" name=""/>
        <dsp:cNvSpPr/>
      </dsp:nvSpPr>
      <dsp:spPr>
        <a:xfrm>
          <a:off x="4863270" y="54910"/>
          <a:ext cx="439285" cy="439285"/>
        </a:xfrm>
        <a:prstGeom prst="chord">
          <a:avLst>
            <a:gd name="adj1" fmla="val 20907780"/>
            <a:gd name="adj2" fmla="val 114922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319736-6987-4594-BE8B-CA15EABF46DA}">
      <dsp:nvSpPr>
        <dsp:cNvPr id="0" name=""/>
        <dsp:cNvSpPr/>
      </dsp:nvSpPr>
      <dsp:spPr>
        <a:xfrm>
          <a:off x="5471862" y="549106"/>
          <a:ext cx="1624439" cy="23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These are also object collaboration tests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They require </a:t>
          </a:r>
          <a:r>
            <a:rPr lang="en-US" sz="1400" i="1" kern="1200" dirty="0"/>
            <a:t>real</a:t>
          </a:r>
          <a:r>
            <a:rPr lang="en-US" sz="1400" kern="1200" dirty="0"/>
            <a:t> outside dependencies</a:t>
          </a:r>
        </a:p>
      </dsp:txBody>
      <dsp:txXfrm>
        <a:off x="5471862" y="549106"/>
        <a:ext cx="1624439" cy="2310822"/>
      </dsp:txXfrm>
    </dsp:sp>
    <dsp:sp modelId="{33449C65-260C-49FC-84C8-8EF87875C894}">
      <dsp:nvSpPr>
        <dsp:cNvPr id="0" name=""/>
        <dsp:cNvSpPr/>
      </dsp:nvSpPr>
      <dsp:spPr>
        <a:xfrm>
          <a:off x="5471862" y="0"/>
          <a:ext cx="1624439" cy="549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Integration</a:t>
          </a:r>
        </a:p>
      </dsp:txBody>
      <dsp:txXfrm>
        <a:off x="5471862" y="0"/>
        <a:ext cx="1624439" cy="549106"/>
      </dsp:txXfrm>
    </dsp:sp>
    <dsp:sp modelId="{C759D4F5-2F82-441E-85AF-F10E130A59BE}">
      <dsp:nvSpPr>
        <dsp:cNvPr id="0" name=""/>
        <dsp:cNvSpPr/>
      </dsp:nvSpPr>
      <dsp:spPr>
        <a:xfrm>
          <a:off x="7210699" y="0"/>
          <a:ext cx="549106" cy="5491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BFA64-0CCB-43AB-8C0A-B43C2731E914}">
      <dsp:nvSpPr>
        <dsp:cNvPr id="0" name=""/>
        <dsp:cNvSpPr/>
      </dsp:nvSpPr>
      <dsp:spPr>
        <a:xfrm>
          <a:off x="7265610" y="54910"/>
          <a:ext cx="439285" cy="439285"/>
        </a:xfrm>
        <a:prstGeom prst="chord">
          <a:avLst>
            <a:gd name="adj1" fmla="val 19267806"/>
            <a:gd name="adj2" fmla="val 130121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33F413-E89D-47BF-900C-C785A5410AF8}">
      <dsp:nvSpPr>
        <dsp:cNvPr id="0" name=""/>
        <dsp:cNvSpPr/>
      </dsp:nvSpPr>
      <dsp:spPr>
        <a:xfrm>
          <a:off x="7874203" y="549106"/>
          <a:ext cx="1624439" cy="23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a Feature for Correctness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Compare Results of a Given Input Against a Spec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Concerned With Intermediate Results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Concerned With Side-Effects</a:t>
          </a:r>
        </a:p>
      </dsp:txBody>
      <dsp:txXfrm>
        <a:off x="7874203" y="549106"/>
        <a:ext cx="1624439" cy="2310822"/>
      </dsp:txXfrm>
    </dsp:sp>
    <dsp:sp modelId="{12479E35-9193-4387-88F5-731B492953D1}">
      <dsp:nvSpPr>
        <dsp:cNvPr id="0" name=""/>
        <dsp:cNvSpPr/>
      </dsp:nvSpPr>
      <dsp:spPr>
        <a:xfrm>
          <a:off x="7874203" y="0"/>
          <a:ext cx="1624439" cy="549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Functional</a:t>
          </a:r>
        </a:p>
      </dsp:txBody>
      <dsp:txXfrm>
        <a:off x="7874203" y="0"/>
        <a:ext cx="1624439" cy="549106"/>
      </dsp:txXfrm>
    </dsp:sp>
    <dsp:sp modelId="{59833BEB-BE1A-4A20-9E0F-DCC6FDEF81BA}">
      <dsp:nvSpPr>
        <dsp:cNvPr id="0" name=""/>
        <dsp:cNvSpPr/>
      </dsp:nvSpPr>
      <dsp:spPr>
        <a:xfrm>
          <a:off x="9613040" y="0"/>
          <a:ext cx="549106" cy="5491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C9E93-D8B1-4FB9-A501-66E29C154946}">
      <dsp:nvSpPr>
        <dsp:cNvPr id="0" name=""/>
        <dsp:cNvSpPr/>
      </dsp:nvSpPr>
      <dsp:spPr>
        <a:xfrm>
          <a:off x="9667950" y="54910"/>
          <a:ext cx="439285" cy="439285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874917-7588-4603-B0A6-6B3764DF0422}">
      <dsp:nvSpPr>
        <dsp:cNvPr id="0" name=""/>
        <dsp:cNvSpPr/>
      </dsp:nvSpPr>
      <dsp:spPr>
        <a:xfrm>
          <a:off x="10276543" y="549106"/>
          <a:ext cx="1624439" cy="231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Tests Performed on the Full System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Described in Plain English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the Software Meets the Requirements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Just Pass or Fail</a:t>
          </a:r>
        </a:p>
      </dsp:txBody>
      <dsp:txXfrm>
        <a:off x="10276543" y="549106"/>
        <a:ext cx="1624439" cy="2310822"/>
      </dsp:txXfrm>
    </dsp:sp>
    <dsp:sp modelId="{7E5C4C31-C4D8-4888-8039-AEEB0D5C37D4}">
      <dsp:nvSpPr>
        <dsp:cNvPr id="0" name=""/>
        <dsp:cNvSpPr/>
      </dsp:nvSpPr>
      <dsp:spPr>
        <a:xfrm>
          <a:off x="10276543" y="0"/>
          <a:ext cx="1624439" cy="549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Acceptance</a:t>
          </a:r>
        </a:p>
      </dsp:txBody>
      <dsp:txXfrm>
        <a:off x="10276543" y="0"/>
        <a:ext cx="1624439" cy="549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E1C44-563C-49BC-B22D-54DF10692BFC}">
      <dsp:nvSpPr>
        <dsp:cNvPr id="0" name=""/>
        <dsp:cNvSpPr/>
      </dsp:nvSpPr>
      <dsp:spPr>
        <a:xfrm>
          <a:off x="471164" y="659150"/>
          <a:ext cx="4410719" cy="4410719"/>
        </a:xfrm>
        <a:prstGeom prst="blockArc">
          <a:avLst>
            <a:gd name="adj1" fmla="val 9000000"/>
            <a:gd name="adj2" fmla="val 16200000"/>
            <a:gd name="adj3" fmla="val 4635"/>
          </a:avLst>
        </a:prstGeom>
        <a:gradFill rotWithShape="0">
          <a:gsLst>
            <a:gs pos="0">
              <a:srgbClr val="0070C0"/>
            </a:gs>
            <a:gs pos="100000">
              <a:schemeClr val="tx1"/>
            </a:gs>
          </a:gsLst>
          <a:lin ang="189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BFE158-823B-411C-9CDC-A7AF779686B0}">
      <dsp:nvSpPr>
        <dsp:cNvPr id="0" name=""/>
        <dsp:cNvSpPr/>
      </dsp:nvSpPr>
      <dsp:spPr>
        <a:xfrm>
          <a:off x="471164" y="659150"/>
          <a:ext cx="4410719" cy="4410719"/>
        </a:xfrm>
        <a:prstGeom prst="blockArc">
          <a:avLst>
            <a:gd name="adj1" fmla="val 1800000"/>
            <a:gd name="adj2" fmla="val 9000000"/>
            <a:gd name="adj3" fmla="val 4635"/>
          </a:avLst>
        </a:prstGeom>
        <a:gradFill rotWithShape="0">
          <a:gsLst>
            <a:gs pos="0">
              <a:srgbClr val="00B050"/>
            </a:gs>
            <a:gs pos="100000">
              <a:srgbClr val="0070C0"/>
            </a:gs>
          </a:gsLst>
          <a:lin ang="135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02984F-0F84-440D-A74D-7ABECBFE0B62}">
      <dsp:nvSpPr>
        <dsp:cNvPr id="0" name=""/>
        <dsp:cNvSpPr/>
      </dsp:nvSpPr>
      <dsp:spPr>
        <a:xfrm>
          <a:off x="471164" y="659150"/>
          <a:ext cx="4410719" cy="4410719"/>
        </a:xfrm>
        <a:prstGeom prst="blockArc">
          <a:avLst>
            <a:gd name="adj1" fmla="val 16200000"/>
            <a:gd name="adj2" fmla="val 1800000"/>
            <a:gd name="adj3" fmla="val 4635"/>
          </a:avLst>
        </a:prstGeom>
        <a:gradFill flip="none" rotWithShape="0">
          <a:gsLst>
            <a:gs pos="0">
              <a:srgbClr val="FF0000"/>
            </a:gs>
            <a:gs pos="100000">
              <a:srgbClr val="00B050"/>
            </a:gs>
          </a:gsLst>
          <a:lin ang="8100000" scaled="0"/>
          <a:tileRect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305F7-494E-4EC8-BBF4-280C5F2CBDE0}">
      <dsp:nvSpPr>
        <dsp:cNvPr id="0" name=""/>
        <dsp:cNvSpPr/>
      </dsp:nvSpPr>
      <dsp:spPr>
        <a:xfrm>
          <a:off x="1662372" y="1850358"/>
          <a:ext cx="2028303" cy="2028303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TDD</a:t>
          </a:r>
        </a:p>
      </dsp:txBody>
      <dsp:txXfrm>
        <a:off x="1959410" y="2147396"/>
        <a:ext cx="1434227" cy="1434227"/>
      </dsp:txXfrm>
    </dsp:sp>
    <dsp:sp modelId="{64B0113C-58B1-43EF-BD80-B6BB4EF7F736}">
      <dsp:nvSpPr>
        <dsp:cNvPr id="0" name=""/>
        <dsp:cNvSpPr/>
      </dsp:nvSpPr>
      <dsp:spPr>
        <a:xfrm>
          <a:off x="1966618" y="357"/>
          <a:ext cx="1419812" cy="1419812"/>
        </a:xfrm>
        <a:prstGeom prst="ellipse">
          <a:avLst/>
        </a:prstGeom>
        <a:solidFill>
          <a:srgbClr val="FF0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</a:t>
          </a:r>
        </a:p>
      </dsp:txBody>
      <dsp:txXfrm>
        <a:off x="2174545" y="208284"/>
        <a:ext cx="1003958" cy="1003958"/>
      </dsp:txXfrm>
    </dsp:sp>
    <dsp:sp modelId="{D67A625F-686B-4DAD-AC92-89A5B7419E51}">
      <dsp:nvSpPr>
        <dsp:cNvPr id="0" name=""/>
        <dsp:cNvSpPr/>
      </dsp:nvSpPr>
      <dsp:spPr>
        <a:xfrm>
          <a:off x="3832250" y="3231727"/>
          <a:ext cx="1419812" cy="1419812"/>
        </a:xfrm>
        <a:prstGeom prst="ellipse">
          <a:avLst/>
        </a:prstGeom>
        <a:solidFill>
          <a:srgbClr val="00B05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Green</a:t>
          </a:r>
        </a:p>
      </dsp:txBody>
      <dsp:txXfrm>
        <a:off x="4040177" y="3439654"/>
        <a:ext cx="1003958" cy="1003958"/>
      </dsp:txXfrm>
    </dsp:sp>
    <dsp:sp modelId="{EB19DD4A-C055-47AB-BC4E-763B009D7DFF}">
      <dsp:nvSpPr>
        <dsp:cNvPr id="0" name=""/>
        <dsp:cNvSpPr/>
      </dsp:nvSpPr>
      <dsp:spPr>
        <a:xfrm>
          <a:off x="100985" y="3231727"/>
          <a:ext cx="1419812" cy="1419812"/>
        </a:xfrm>
        <a:prstGeom prst="ellipse">
          <a:avLst/>
        </a:prstGeom>
        <a:solidFill>
          <a:srgbClr val="0070C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Refactor</a:t>
          </a:r>
        </a:p>
      </dsp:txBody>
      <dsp:txXfrm>
        <a:off x="308912" y="3439654"/>
        <a:ext cx="1003958" cy="1003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E1C44-563C-49BC-B22D-54DF10692BFC}">
      <dsp:nvSpPr>
        <dsp:cNvPr id="0" name=""/>
        <dsp:cNvSpPr/>
      </dsp:nvSpPr>
      <dsp:spPr>
        <a:xfrm>
          <a:off x="618029" y="618029"/>
          <a:ext cx="4116990" cy="4116990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rgbClr val="0070C0"/>
            </a:gs>
            <a:gs pos="100000">
              <a:schemeClr val="tx1"/>
            </a:gs>
          </a:gsLst>
          <a:lin ang="189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BFE158-823B-411C-9CDC-A7AF779686B0}">
      <dsp:nvSpPr>
        <dsp:cNvPr id="0" name=""/>
        <dsp:cNvSpPr/>
      </dsp:nvSpPr>
      <dsp:spPr>
        <a:xfrm>
          <a:off x="618029" y="618029"/>
          <a:ext cx="4116990" cy="4116990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rgbClr val="00B050"/>
            </a:gs>
            <a:gs pos="100000">
              <a:srgbClr val="0070C0"/>
            </a:gs>
          </a:gsLst>
          <a:lin ang="135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02984F-0F84-440D-A74D-7ABECBFE0B62}">
      <dsp:nvSpPr>
        <dsp:cNvPr id="0" name=""/>
        <dsp:cNvSpPr/>
      </dsp:nvSpPr>
      <dsp:spPr>
        <a:xfrm>
          <a:off x="618029" y="618029"/>
          <a:ext cx="4116990" cy="4116990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flip="none" rotWithShape="0">
          <a:gsLst>
            <a:gs pos="0">
              <a:srgbClr val="FF0000"/>
            </a:gs>
            <a:gs pos="100000">
              <a:srgbClr val="00B050"/>
            </a:gs>
          </a:gsLst>
          <a:lin ang="8100000" scaled="0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0BA316-CE05-4B2E-8EE8-3F1FC7401595}">
      <dsp:nvSpPr>
        <dsp:cNvPr id="0" name=""/>
        <dsp:cNvSpPr/>
      </dsp:nvSpPr>
      <dsp:spPr>
        <a:xfrm>
          <a:off x="618029" y="618029"/>
          <a:ext cx="4116990" cy="4116990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flip="none" rotWithShape="0">
          <a:gsLst>
            <a:gs pos="0">
              <a:schemeClr val="tx1"/>
            </a:gs>
            <a:gs pos="100000">
              <a:srgbClr val="FF0000"/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305F7-494E-4EC8-BBF4-280C5F2CBDE0}">
      <dsp:nvSpPr>
        <dsp:cNvPr id="0" name=""/>
        <dsp:cNvSpPr/>
      </dsp:nvSpPr>
      <dsp:spPr>
        <a:xfrm>
          <a:off x="1729024" y="1729024"/>
          <a:ext cx="1895000" cy="1895000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TDD</a:t>
          </a:r>
        </a:p>
      </dsp:txBody>
      <dsp:txXfrm>
        <a:off x="2006540" y="2006540"/>
        <a:ext cx="1339968" cy="1339968"/>
      </dsp:txXfrm>
    </dsp:sp>
    <dsp:sp modelId="{88580DE1-D5B7-4E54-9D36-D662DE9BDE60}">
      <dsp:nvSpPr>
        <dsp:cNvPr id="0" name=""/>
        <dsp:cNvSpPr/>
      </dsp:nvSpPr>
      <dsp:spPr>
        <a:xfrm>
          <a:off x="2013274" y="2532"/>
          <a:ext cx="1326500" cy="1326500"/>
        </a:xfrm>
        <a:prstGeom prst="ellipse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THINK!</a:t>
          </a:r>
        </a:p>
      </dsp:txBody>
      <dsp:txXfrm>
        <a:off x="2207535" y="196793"/>
        <a:ext cx="937978" cy="937978"/>
      </dsp:txXfrm>
    </dsp:sp>
    <dsp:sp modelId="{64B0113C-58B1-43EF-BD80-B6BB4EF7F736}">
      <dsp:nvSpPr>
        <dsp:cNvPr id="0" name=""/>
        <dsp:cNvSpPr/>
      </dsp:nvSpPr>
      <dsp:spPr>
        <a:xfrm>
          <a:off x="4024015" y="2013274"/>
          <a:ext cx="1326500" cy="1326500"/>
        </a:xfrm>
        <a:prstGeom prst="ellipse">
          <a:avLst/>
        </a:prstGeom>
        <a:solidFill>
          <a:srgbClr val="FF0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</a:t>
          </a:r>
        </a:p>
      </dsp:txBody>
      <dsp:txXfrm>
        <a:off x="4218276" y="2207535"/>
        <a:ext cx="937978" cy="937978"/>
      </dsp:txXfrm>
    </dsp:sp>
    <dsp:sp modelId="{D67A625F-686B-4DAD-AC92-89A5B7419E51}">
      <dsp:nvSpPr>
        <dsp:cNvPr id="0" name=""/>
        <dsp:cNvSpPr/>
      </dsp:nvSpPr>
      <dsp:spPr>
        <a:xfrm>
          <a:off x="2013274" y="4024015"/>
          <a:ext cx="1326500" cy="1326500"/>
        </a:xfrm>
        <a:prstGeom prst="ellipse">
          <a:avLst/>
        </a:prstGeom>
        <a:solidFill>
          <a:srgbClr val="00B05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Green</a:t>
          </a:r>
        </a:p>
      </dsp:txBody>
      <dsp:txXfrm>
        <a:off x="2207535" y="4218276"/>
        <a:ext cx="937978" cy="937978"/>
      </dsp:txXfrm>
    </dsp:sp>
    <dsp:sp modelId="{EB19DD4A-C055-47AB-BC4E-763B009D7DFF}">
      <dsp:nvSpPr>
        <dsp:cNvPr id="0" name=""/>
        <dsp:cNvSpPr/>
      </dsp:nvSpPr>
      <dsp:spPr>
        <a:xfrm>
          <a:off x="2532" y="2013274"/>
          <a:ext cx="1326500" cy="1326500"/>
        </a:xfrm>
        <a:prstGeom prst="ellipse">
          <a:avLst/>
        </a:prstGeom>
        <a:solidFill>
          <a:srgbClr val="0070C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Refactor</a:t>
          </a:r>
        </a:p>
      </dsp:txBody>
      <dsp:txXfrm>
        <a:off x="196793" y="2207535"/>
        <a:ext cx="937978" cy="937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11E21-4FB5-4475-915D-7DDAFB982F8F}">
      <dsp:nvSpPr>
        <dsp:cNvPr id="0" name=""/>
        <dsp:cNvSpPr/>
      </dsp:nvSpPr>
      <dsp:spPr>
        <a:xfrm>
          <a:off x="537942" y="720229"/>
          <a:ext cx="4273354" cy="4273354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C1130-02E5-4F45-9153-5C4EE7FC0CD6}">
      <dsp:nvSpPr>
        <dsp:cNvPr id="0" name=""/>
        <dsp:cNvSpPr/>
      </dsp:nvSpPr>
      <dsp:spPr>
        <a:xfrm>
          <a:off x="537942" y="720229"/>
          <a:ext cx="4273354" cy="4273354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2B29B-0FC2-48E5-8ACB-7C6D99CE7C41}">
      <dsp:nvSpPr>
        <dsp:cNvPr id="0" name=""/>
        <dsp:cNvSpPr/>
      </dsp:nvSpPr>
      <dsp:spPr>
        <a:xfrm>
          <a:off x="537942" y="720229"/>
          <a:ext cx="4273354" cy="4273354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56855-3EDA-4D9F-95D8-AA95D895B3DF}">
      <dsp:nvSpPr>
        <dsp:cNvPr id="0" name=""/>
        <dsp:cNvSpPr/>
      </dsp:nvSpPr>
      <dsp:spPr>
        <a:xfrm>
          <a:off x="537942" y="720229"/>
          <a:ext cx="4273354" cy="4273354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269C2-8A95-4D26-A5E1-7F9FAAFC521A}">
      <dsp:nvSpPr>
        <dsp:cNvPr id="0" name=""/>
        <dsp:cNvSpPr/>
      </dsp:nvSpPr>
      <dsp:spPr>
        <a:xfrm>
          <a:off x="537942" y="720229"/>
          <a:ext cx="4273354" cy="4273354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7889C-7D14-41F1-A9E3-52D2C76521C4}">
      <dsp:nvSpPr>
        <dsp:cNvPr id="0" name=""/>
        <dsp:cNvSpPr/>
      </dsp:nvSpPr>
      <dsp:spPr>
        <a:xfrm>
          <a:off x="1691227" y="1873513"/>
          <a:ext cx="1966785" cy="1966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</a:t>
          </a:r>
        </a:p>
      </dsp:txBody>
      <dsp:txXfrm>
        <a:off x="1979256" y="2161542"/>
        <a:ext cx="1390727" cy="1390727"/>
      </dsp:txXfrm>
    </dsp:sp>
    <dsp:sp modelId="{1E6CB4E6-8F12-4714-9AB3-4909EECB4A8E}">
      <dsp:nvSpPr>
        <dsp:cNvPr id="0" name=""/>
        <dsp:cNvSpPr/>
      </dsp:nvSpPr>
      <dsp:spPr>
        <a:xfrm>
          <a:off x="1986244" y="81417"/>
          <a:ext cx="1376750" cy="1376750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THINK!</a:t>
          </a:r>
        </a:p>
      </dsp:txBody>
      <dsp:txXfrm>
        <a:off x="2187864" y="283037"/>
        <a:ext cx="973510" cy="973510"/>
      </dsp:txXfrm>
    </dsp:sp>
    <dsp:sp modelId="{955CF10C-8DB1-46F3-A8E8-2BBF20525C6B}">
      <dsp:nvSpPr>
        <dsp:cNvPr id="0" name=""/>
        <dsp:cNvSpPr/>
      </dsp:nvSpPr>
      <dsp:spPr>
        <a:xfrm>
          <a:off x="3971208" y="1523577"/>
          <a:ext cx="1376750" cy="1376750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</a:t>
          </a:r>
        </a:p>
      </dsp:txBody>
      <dsp:txXfrm>
        <a:off x="4172828" y="1725197"/>
        <a:ext cx="973510" cy="973510"/>
      </dsp:txXfrm>
    </dsp:sp>
    <dsp:sp modelId="{501B32F4-E4B8-4FB6-A2A3-5ED9F45F05A4}">
      <dsp:nvSpPr>
        <dsp:cNvPr id="0" name=""/>
        <dsp:cNvSpPr/>
      </dsp:nvSpPr>
      <dsp:spPr>
        <a:xfrm>
          <a:off x="3213019" y="3857042"/>
          <a:ext cx="1376750" cy="1376750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414639" y="4058662"/>
        <a:ext cx="973510" cy="973510"/>
      </dsp:txXfrm>
    </dsp:sp>
    <dsp:sp modelId="{9FB10190-4D37-425B-B4FB-1488CA9A7754}">
      <dsp:nvSpPr>
        <dsp:cNvPr id="0" name=""/>
        <dsp:cNvSpPr/>
      </dsp:nvSpPr>
      <dsp:spPr>
        <a:xfrm>
          <a:off x="759470" y="3857042"/>
          <a:ext cx="1376750" cy="1376750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Green</a:t>
          </a:r>
        </a:p>
      </dsp:txBody>
      <dsp:txXfrm>
        <a:off x="961090" y="4058662"/>
        <a:ext cx="973510" cy="973510"/>
      </dsp:txXfrm>
    </dsp:sp>
    <dsp:sp modelId="{A0DF923A-A8EC-44F3-A435-827D39BF4885}">
      <dsp:nvSpPr>
        <dsp:cNvPr id="0" name=""/>
        <dsp:cNvSpPr/>
      </dsp:nvSpPr>
      <dsp:spPr>
        <a:xfrm>
          <a:off x="1281" y="1523577"/>
          <a:ext cx="1376750" cy="1376750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Refactor</a:t>
          </a:r>
        </a:p>
      </dsp:txBody>
      <dsp:txXfrm>
        <a:off x="202901" y="1725197"/>
        <a:ext cx="973510" cy="973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E1C44-563C-49BC-B22D-54DF10692BFC}">
      <dsp:nvSpPr>
        <dsp:cNvPr id="0" name=""/>
        <dsp:cNvSpPr/>
      </dsp:nvSpPr>
      <dsp:spPr>
        <a:xfrm>
          <a:off x="202328" y="231463"/>
          <a:ext cx="1347810" cy="1347810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rgbClr val="0070C0"/>
            </a:gs>
            <a:gs pos="100000">
              <a:schemeClr val="tx1"/>
            </a:gs>
          </a:gsLst>
          <a:lin ang="189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BFE158-823B-411C-9CDC-A7AF779686B0}">
      <dsp:nvSpPr>
        <dsp:cNvPr id="0" name=""/>
        <dsp:cNvSpPr/>
      </dsp:nvSpPr>
      <dsp:spPr>
        <a:xfrm>
          <a:off x="202328" y="231463"/>
          <a:ext cx="1347810" cy="1347810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rgbClr val="00B050"/>
            </a:gs>
            <a:gs pos="100000">
              <a:srgbClr val="0070C0"/>
            </a:gs>
          </a:gsLst>
          <a:lin ang="135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02984F-0F84-440D-A74D-7ABECBFE0B62}">
      <dsp:nvSpPr>
        <dsp:cNvPr id="0" name=""/>
        <dsp:cNvSpPr/>
      </dsp:nvSpPr>
      <dsp:spPr>
        <a:xfrm>
          <a:off x="202328" y="231463"/>
          <a:ext cx="1347810" cy="1347810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flip="none" rotWithShape="0">
          <a:gsLst>
            <a:gs pos="0">
              <a:srgbClr val="FF0000"/>
            </a:gs>
            <a:gs pos="100000">
              <a:srgbClr val="00B050"/>
            </a:gs>
          </a:gsLst>
          <a:lin ang="8100000" scaled="0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0BA316-CE05-4B2E-8EE8-3F1FC7401595}">
      <dsp:nvSpPr>
        <dsp:cNvPr id="0" name=""/>
        <dsp:cNvSpPr/>
      </dsp:nvSpPr>
      <dsp:spPr>
        <a:xfrm>
          <a:off x="202328" y="231463"/>
          <a:ext cx="1347810" cy="1347810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flip="none" rotWithShape="0">
          <a:gsLst>
            <a:gs pos="0">
              <a:schemeClr val="tx1"/>
            </a:gs>
            <a:gs pos="100000">
              <a:srgbClr val="FF0000"/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305F7-494E-4EC8-BBF4-280C5F2CBDE0}">
      <dsp:nvSpPr>
        <dsp:cNvPr id="0" name=""/>
        <dsp:cNvSpPr/>
      </dsp:nvSpPr>
      <dsp:spPr>
        <a:xfrm>
          <a:off x="566043" y="595178"/>
          <a:ext cx="620380" cy="620380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TDD</a:t>
          </a:r>
        </a:p>
      </dsp:txBody>
      <dsp:txXfrm>
        <a:off x="656896" y="686031"/>
        <a:ext cx="438674" cy="438674"/>
      </dsp:txXfrm>
    </dsp:sp>
    <dsp:sp modelId="{88580DE1-D5B7-4E54-9D36-D662DE9BDE60}">
      <dsp:nvSpPr>
        <dsp:cNvPr id="0" name=""/>
        <dsp:cNvSpPr/>
      </dsp:nvSpPr>
      <dsp:spPr>
        <a:xfrm>
          <a:off x="659100" y="29964"/>
          <a:ext cx="434266" cy="434266"/>
        </a:xfrm>
        <a:prstGeom prst="ellipse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THINK!</a:t>
          </a:r>
        </a:p>
      </dsp:txBody>
      <dsp:txXfrm>
        <a:off x="722697" y="93561"/>
        <a:ext cx="307072" cy="307072"/>
      </dsp:txXfrm>
    </dsp:sp>
    <dsp:sp modelId="{64B0113C-58B1-43EF-BD80-B6BB4EF7F736}">
      <dsp:nvSpPr>
        <dsp:cNvPr id="0" name=""/>
        <dsp:cNvSpPr/>
      </dsp:nvSpPr>
      <dsp:spPr>
        <a:xfrm>
          <a:off x="1317372" y="688235"/>
          <a:ext cx="434266" cy="434266"/>
        </a:xfrm>
        <a:prstGeom prst="ellipse">
          <a:avLst/>
        </a:prstGeom>
        <a:solidFill>
          <a:srgbClr val="FF0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Red</a:t>
          </a:r>
        </a:p>
      </dsp:txBody>
      <dsp:txXfrm>
        <a:off x="1380969" y="751832"/>
        <a:ext cx="307072" cy="307072"/>
      </dsp:txXfrm>
    </dsp:sp>
    <dsp:sp modelId="{D67A625F-686B-4DAD-AC92-89A5B7419E51}">
      <dsp:nvSpPr>
        <dsp:cNvPr id="0" name=""/>
        <dsp:cNvSpPr/>
      </dsp:nvSpPr>
      <dsp:spPr>
        <a:xfrm>
          <a:off x="659100" y="1346507"/>
          <a:ext cx="434266" cy="434266"/>
        </a:xfrm>
        <a:prstGeom prst="ellipse">
          <a:avLst/>
        </a:prstGeom>
        <a:solidFill>
          <a:srgbClr val="00B05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Green</a:t>
          </a:r>
        </a:p>
      </dsp:txBody>
      <dsp:txXfrm>
        <a:off x="722697" y="1410104"/>
        <a:ext cx="307072" cy="307072"/>
      </dsp:txXfrm>
    </dsp:sp>
    <dsp:sp modelId="{EB19DD4A-C055-47AB-BC4E-763B009D7DFF}">
      <dsp:nvSpPr>
        <dsp:cNvPr id="0" name=""/>
        <dsp:cNvSpPr/>
      </dsp:nvSpPr>
      <dsp:spPr>
        <a:xfrm>
          <a:off x="829" y="688235"/>
          <a:ext cx="434266" cy="434266"/>
        </a:xfrm>
        <a:prstGeom prst="ellipse">
          <a:avLst/>
        </a:prstGeom>
        <a:solidFill>
          <a:srgbClr val="0070C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Refactor</a:t>
          </a:r>
        </a:p>
      </dsp:txBody>
      <dsp:txXfrm>
        <a:off x="64426" y="751832"/>
        <a:ext cx="307072" cy="30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8A0D-E21F-47DA-82BC-DB77204893D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B4B03-1A74-4144-94F6-D99EA1F9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4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1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CC8-EFB4-2C46-BD27-BBA6738C7C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517-7E6C-FD40-BFBE-977E7F880E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16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6CC8-EFB4-2C46-BD27-BBA6738C7C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0517-7E6C-FD40-BFBE-977E7F880E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0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4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1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7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46CC8-EFB4-2C46-BD27-BBA6738C7C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0A0517-7E6C-FD40-BFBE-977E7F880E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7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by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Robert Booth</a:t>
            </a:r>
          </a:p>
          <a:p>
            <a:r>
              <a:rPr lang="en-US" dirty="0"/>
              <a:t>Eric Burcham</a:t>
            </a:r>
          </a:p>
        </p:txBody>
      </p:sp>
    </p:spTree>
    <p:extLst>
      <p:ext uri="{BB962C8B-B14F-4D97-AF65-F5344CB8AC3E}">
        <p14:creationId xmlns:p14="http://schemas.microsoft.com/office/powerpoint/2010/main" val="14111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3659-1C7B-497C-9568-3CABEC37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Booth</a:t>
            </a:r>
          </a:p>
          <a:p>
            <a:r>
              <a:rPr lang="en-US" dirty="0"/>
              <a:t>Eric Burcham</a:t>
            </a:r>
          </a:p>
        </p:txBody>
      </p:sp>
    </p:spTree>
    <p:extLst>
      <p:ext uri="{BB962C8B-B14F-4D97-AF65-F5344CB8AC3E}">
        <p14:creationId xmlns:p14="http://schemas.microsoft.com/office/powerpoint/2010/main" val="26941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Super-Duper List of Some Kinds of Tests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833316"/>
              </p:ext>
            </p:extLst>
          </p:nvPr>
        </p:nvGraphicFramePr>
        <p:xfrm>
          <a:off x="134938" y="2160587"/>
          <a:ext cx="11904662" cy="455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2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(Wrong)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51005"/>
              </p:ext>
            </p:extLst>
          </p:nvPr>
        </p:nvGraphicFramePr>
        <p:xfrm>
          <a:off x="2220912" y="1343025"/>
          <a:ext cx="5353049" cy="535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3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074839"/>
              </p:ext>
            </p:extLst>
          </p:nvPr>
        </p:nvGraphicFramePr>
        <p:xfrm>
          <a:off x="2220912" y="1343025"/>
          <a:ext cx="5353049" cy="535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56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/ FDD / Your Process With TDD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870924"/>
              </p:ext>
            </p:extLst>
          </p:nvPr>
        </p:nvGraphicFramePr>
        <p:xfrm>
          <a:off x="2221992" y="1344168"/>
          <a:ext cx="5349240" cy="534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27541"/>
              </p:ext>
            </p:extLst>
          </p:nvPr>
        </p:nvGraphicFramePr>
        <p:xfrm>
          <a:off x="5236500" y="4972050"/>
          <a:ext cx="1752468" cy="181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787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About to Get 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653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9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9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653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40225"/>
            <a:ext cx="10515600" cy="1898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an EXPERIMENT to found out how bad a presentation can go.</a:t>
            </a:r>
          </a:p>
          <a:p>
            <a:r>
              <a:rPr lang="en-US" dirty="0"/>
              <a:t>The collaborative portion has exactly zero preparation.</a:t>
            </a:r>
          </a:p>
          <a:p>
            <a:r>
              <a:rPr lang="en-US" dirty="0"/>
              <a:t>Otherwise it wouldn’t be TDD by example.  It would just be boring.</a:t>
            </a:r>
          </a:p>
        </p:txBody>
      </p:sp>
    </p:spTree>
    <p:extLst>
      <p:ext uri="{BB962C8B-B14F-4D97-AF65-F5344CB8AC3E}">
        <p14:creationId xmlns:p14="http://schemas.microsoft.com/office/powerpoint/2010/main" val="977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180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Wingdings 3</vt:lpstr>
      <vt:lpstr>Facet</vt:lpstr>
      <vt:lpstr>TDD by Example</vt:lpstr>
      <vt:lpstr>Introductions</vt:lpstr>
      <vt:lpstr>Super-Duper List of Some Kinds of Tests</vt:lpstr>
      <vt:lpstr>Test Driven Development (Wrong)</vt:lpstr>
      <vt:lpstr>Test Driven Development</vt:lpstr>
      <vt:lpstr>BDD / FDD / Your Process With TDD</vt:lpstr>
      <vt:lpstr>It’s About to Get 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By Example</dc:title>
  <dc:creator>Eric Burcham</dc:creator>
  <cp:lastModifiedBy>Eric Burcham</cp:lastModifiedBy>
  <cp:revision>70</cp:revision>
  <dcterms:created xsi:type="dcterms:W3CDTF">2016-09-24T01:38:09Z</dcterms:created>
  <dcterms:modified xsi:type="dcterms:W3CDTF">2019-11-01T15:24:12Z</dcterms:modified>
</cp:coreProperties>
</file>