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3"/>
  </p:notesMasterIdLst>
  <p:handoutMasterIdLst>
    <p:handoutMasterId r:id="rId24"/>
  </p:handoutMasterIdLst>
  <p:sldIdLst>
    <p:sldId id="376" r:id="rId6"/>
    <p:sldId id="257" r:id="rId7"/>
    <p:sldId id="369" r:id="rId8"/>
    <p:sldId id="398" r:id="rId9"/>
    <p:sldId id="397" r:id="rId10"/>
    <p:sldId id="388" r:id="rId11"/>
    <p:sldId id="399" r:id="rId12"/>
    <p:sldId id="390" r:id="rId13"/>
    <p:sldId id="370" r:id="rId14"/>
    <p:sldId id="401" r:id="rId15"/>
    <p:sldId id="400" r:id="rId16"/>
    <p:sldId id="381" r:id="rId17"/>
    <p:sldId id="382" r:id="rId18"/>
    <p:sldId id="383" r:id="rId19"/>
    <p:sldId id="384" r:id="rId20"/>
    <p:sldId id="385" r:id="rId21"/>
    <p:sldId id="386" r:id="rId22"/>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348432" algn="l" rtl="0" fontAlgn="base">
      <a:spcBef>
        <a:spcPct val="0"/>
      </a:spcBef>
      <a:spcAft>
        <a:spcPct val="0"/>
      </a:spcAft>
      <a:defRPr kern="1200">
        <a:solidFill>
          <a:schemeClr val="tx1"/>
        </a:solidFill>
        <a:latin typeface="Arial" charset="0"/>
        <a:ea typeface="+mn-ea"/>
        <a:cs typeface="Arial" charset="0"/>
      </a:defRPr>
    </a:lvl2pPr>
    <a:lvl3pPr marL="696864" algn="l" rtl="0" fontAlgn="base">
      <a:spcBef>
        <a:spcPct val="0"/>
      </a:spcBef>
      <a:spcAft>
        <a:spcPct val="0"/>
      </a:spcAft>
      <a:defRPr kern="1200">
        <a:solidFill>
          <a:schemeClr val="tx1"/>
        </a:solidFill>
        <a:latin typeface="Arial" charset="0"/>
        <a:ea typeface="+mn-ea"/>
        <a:cs typeface="Arial" charset="0"/>
      </a:defRPr>
    </a:lvl3pPr>
    <a:lvl4pPr marL="1045296" algn="l" rtl="0" fontAlgn="base">
      <a:spcBef>
        <a:spcPct val="0"/>
      </a:spcBef>
      <a:spcAft>
        <a:spcPct val="0"/>
      </a:spcAft>
      <a:defRPr kern="1200">
        <a:solidFill>
          <a:schemeClr val="tx1"/>
        </a:solidFill>
        <a:latin typeface="Arial" charset="0"/>
        <a:ea typeface="+mn-ea"/>
        <a:cs typeface="Arial" charset="0"/>
      </a:defRPr>
    </a:lvl4pPr>
    <a:lvl5pPr marL="1393728" algn="l" rtl="0" fontAlgn="base">
      <a:spcBef>
        <a:spcPct val="0"/>
      </a:spcBef>
      <a:spcAft>
        <a:spcPct val="0"/>
      </a:spcAft>
      <a:defRPr kern="1200">
        <a:solidFill>
          <a:schemeClr val="tx1"/>
        </a:solidFill>
        <a:latin typeface="Arial" charset="0"/>
        <a:ea typeface="+mn-ea"/>
        <a:cs typeface="Arial" charset="0"/>
      </a:defRPr>
    </a:lvl5pPr>
    <a:lvl6pPr marL="1742161" algn="l" defTabSz="696864" rtl="0" eaLnBrk="1" latinLnBrk="0" hangingPunct="1">
      <a:defRPr kern="1200">
        <a:solidFill>
          <a:schemeClr val="tx1"/>
        </a:solidFill>
        <a:latin typeface="Arial" charset="0"/>
        <a:ea typeface="+mn-ea"/>
        <a:cs typeface="Arial" charset="0"/>
      </a:defRPr>
    </a:lvl6pPr>
    <a:lvl7pPr marL="2090593" algn="l" defTabSz="696864" rtl="0" eaLnBrk="1" latinLnBrk="0" hangingPunct="1">
      <a:defRPr kern="1200">
        <a:solidFill>
          <a:schemeClr val="tx1"/>
        </a:solidFill>
        <a:latin typeface="Arial" charset="0"/>
        <a:ea typeface="+mn-ea"/>
        <a:cs typeface="Arial" charset="0"/>
      </a:defRPr>
    </a:lvl7pPr>
    <a:lvl8pPr marL="2439025" algn="l" defTabSz="696864" rtl="0" eaLnBrk="1" latinLnBrk="0" hangingPunct="1">
      <a:defRPr kern="1200">
        <a:solidFill>
          <a:schemeClr val="tx1"/>
        </a:solidFill>
        <a:latin typeface="Arial" charset="0"/>
        <a:ea typeface="+mn-ea"/>
        <a:cs typeface="Arial" charset="0"/>
      </a:defRPr>
    </a:lvl8pPr>
    <a:lvl9pPr marL="2787457" algn="l" defTabSz="696864"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Branding Guidelines" id="{8B6D638D-793C-4263-AC3E-DCF2373EE87B}">
          <p14:sldIdLst>
            <p14:sldId id="376"/>
            <p14:sldId id="257"/>
            <p14:sldId id="369"/>
            <p14:sldId id="398"/>
            <p14:sldId id="397"/>
          </p14:sldIdLst>
        </p14:section>
        <p14:section name="Title Slides" id="{8CE53484-4765-406C-9CBE-BB5E308D8745}">
          <p14:sldIdLst>
            <p14:sldId id="388"/>
            <p14:sldId id="399"/>
            <p14:sldId id="390"/>
            <p14:sldId id="370"/>
            <p14:sldId id="401"/>
            <p14:sldId id="400"/>
          </p14:sldIdLst>
        </p14:section>
        <p14:section name="Section Headers" id="{0057931B-A700-4086-91DC-1C7E3885AB59}">
          <p14:sldIdLst>
            <p14:sldId id="381"/>
            <p14:sldId id="382"/>
            <p14:sldId id="383"/>
            <p14:sldId id="384"/>
            <p14:sldId id="385"/>
            <p14:sldId id="386"/>
          </p14:sldIdLst>
        </p14:section>
        <p14:section name="Appendix" id="{18E6909B-2FE2-440F-91D3-0DE49D1854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8AC8"/>
    <a:srgbClr val="FFFF00"/>
    <a:srgbClr val="3F6D19"/>
    <a:srgbClr val="000000"/>
    <a:srgbClr val="00305C"/>
    <a:srgbClr val="FFCC99"/>
    <a:srgbClr val="5C788F"/>
    <a:srgbClr val="00A6DE"/>
    <a:srgbClr val="C7D9E6"/>
    <a:srgbClr val="89A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8" autoAdjust="0"/>
    <p:restoredTop sz="88777" autoAdjust="0"/>
  </p:normalViewPr>
  <p:slideViewPr>
    <p:cSldViewPr>
      <p:cViewPr>
        <p:scale>
          <a:sx n="90" d="100"/>
          <a:sy n="90" d="100"/>
        </p:scale>
        <p:origin x="-2250" y="-972"/>
      </p:cViewPr>
      <p:guideLst>
        <p:guide orient="horz" pos="48"/>
        <p:guide pos="528"/>
      </p:guideLst>
    </p:cSldViewPr>
  </p:slideViewPr>
  <p:notesTextViewPr>
    <p:cViewPr>
      <p:scale>
        <a:sx n="100" d="100"/>
        <a:sy n="100" d="100"/>
      </p:scale>
      <p:origin x="0" y="0"/>
    </p:cViewPr>
  </p:notesTextViewPr>
  <p:notesViewPr>
    <p:cSldViewPr>
      <p:cViewPr varScale="1">
        <p:scale>
          <a:sx n="66" d="100"/>
          <a:sy n="66" d="100"/>
        </p:scale>
        <p:origin x="-3270"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21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9" y="0"/>
            <a:ext cx="3038475" cy="462120"/>
          </a:xfrm>
          <a:prstGeom prst="rect">
            <a:avLst/>
          </a:prstGeom>
        </p:spPr>
        <p:txBody>
          <a:bodyPr vert="horz" lIns="91440" tIns="45720" rIns="91440" bIns="45720" rtlCol="0"/>
          <a:lstStyle>
            <a:lvl1pPr algn="r">
              <a:defRPr sz="1200"/>
            </a:lvl1pPr>
          </a:lstStyle>
          <a:p>
            <a:fld id="{2D736253-C678-411E-AAEB-5B0A0ADBC273}" type="datetimeFigureOut">
              <a:rPr lang="en-US" smtClean="0"/>
              <a:t>10/8/2015</a:t>
            </a:fld>
            <a:endParaRPr lang="en-US"/>
          </a:p>
        </p:txBody>
      </p:sp>
      <p:sp>
        <p:nvSpPr>
          <p:cNvPr id="4" name="Footer Placeholder 3"/>
          <p:cNvSpPr>
            <a:spLocks noGrp="1"/>
          </p:cNvSpPr>
          <p:nvPr>
            <p:ph type="ftr" sz="quarter" idx="2"/>
          </p:nvPr>
        </p:nvSpPr>
        <p:spPr>
          <a:xfrm>
            <a:off x="1" y="8772378"/>
            <a:ext cx="3038475" cy="4621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772378"/>
            <a:ext cx="3038475" cy="462120"/>
          </a:xfrm>
          <a:prstGeom prst="rect">
            <a:avLst/>
          </a:prstGeom>
        </p:spPr>
        <p:txBody>
          <a:bodyPr vert="horz" lIns="91440" tIns="45720" rIns="91440" bIns="45720" rtlCol="0" anchor="b"/>
          <a:lstStyle>
            <a:lvl1pPr algn="r">
              <a:defRPr sz="1200"/>
            </a:lvl1pPr>
          </a:lstStyle>
          <a:p>
            <a:fld id="{37AD19B2-6376-45EE-BB1A-3910A31B3D93}" type="slidenum">
              <a:rPr lang="en-US" smtClean="0"/>
              <a:t>‹#›</a:t>
            </a:fld>
            <a:endParaRPr lang="en-US"/>
          </a:p>
        </p:txBody>
      </p:sp>
    </p:spTree>
    <p:extLst>
      <p:ext uri="{BB962C8B-B14F-4D97-AF65-F5344CB8AC3E}">
        <p14:creationId xmlns:p14="http://schemas.microsoft.com/office/powerpoint/2010/main" val="3865125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319" cy="462425"/>
          </a:xfrm>
          <a:prstGeom prst="rect">
            <a:avLst/>
          </a:prstGeom>
        </p:spPr>
        <p:txBody>
          <a:bodyPr vert="horz" lIns="93173" tIns="46586" rIns="93173" bIns="46586" rtlCol="0"/>
          <a:lstStyle>
            <a:lvl1pPr algn="l">
              <a:defRPr sz="1200">
                <a:cs typeface="+mn-cs"/>
              </a:defRPr>
            </a:lvl1pPr>
          </a:lstStyle>
          <a:p>
            <a:pPr>
              <a:defRPr/>
            </a:pPr>
            <a:endParaRPr lang="en-US"/>
          </a:p>
        </p:txBody>
      </p:sp>
      <p:sp>
        <p:nvSpPr>
          <p:cNvPr id="3" name="Date Placeholder 2"/>
          <p:cNvSpPr>
            <a:spLocks noGrp="1"/>
          </p:cNvSpPr>
          <p:nvPr>
            <p:ph type="dt" idx="1"/>
          </p:nvPr>
        </p:nvSpPr>
        <p:spPr>
          <a:xfrm>
            <a:off x="3971518" y="0"/>
            <a:ext cx="3037319" cy="462425"/>
          </a:xfrm>
          <a:prstGeom prst="rect">
            <a:avLst/>
          </a:prstGeom>
        </p:spPr>
        <p:txBody>
          <a:bodyPr vert="horz" lIns="93173" tIns="46586" rIns="93173" bIns="46586" rtlCol="0"/>
          <a:lstStyle>
            <a:lvl1pPr algn="r">
              <a:defRPr sz="1200" smtClean="0">
                <a:cs typeface="+mn-cs"/>
              </a:defRPr>
            </a:lvl1pPr>
          </a:lstStyle>
          <a:p>
            <a:pPr>
              <a:defRPr/>
            </a:pPr>
            <a:fld id="{D260B1D7-C261-4D48-BCDF-CF4F4BD627D2}" type="datetimeFigureOut">
              <a:rPr lang="en-US"/>
              <a:pPr>
                <a:defRPr/>
              </a:pPr>
              <a:t>10/8/2015</a:t>
            </a:fld>
            <a:endParaRPr lang="en-US"/>
          </a:p>
        </p:txBody>
      </p:sp>
      <p:sp>
        <p:nvSpPr>
          <p:cNvPr id="4" name="Slide Image Placeholder 3"/>
          <p:cNvSpPr>
            <a:spLocks noGrp="1" noRot="1" noChangeAspect="1"/>
          </p:cNvSpPr>
          <p:nvPr>
            <p:ph type="sldImg" idx="2"/>
          </p:nvPr>
        </p:nvSpPr>
        <p:spPr>
          <a:xfrm>
            <a:off x="1195388" y="692150"/>
            <a:ext cx="4619625" cy="3465513"/>
          </a:xfrm>
          <a:prstGeom prst="rect">
            <a:avLst/>
          </a:prstGeom>
          <a:noFill/>
          <a:ln w="12700">
            <a:solidFill>
              <a:prstClr val="black"/>
            </a:solidFill>
          </a:ln>
        </p:spPr>
        <p:txBody>
          <a:bodyPr vert="horz" lIns="93173" tIns="46586" rIns="93173" bIns="46586" rtlCol="0" anchor="ctr"/>
          <a:lstStyle/>
          <a:p>
            <a:pPr lvl="0"/>
            <a:endParaRPr lang="en-US" noProof="0"/>
          </a:p>
        </p:txBody>
      </p:sp>
      <p:sp>
        <p:nvSpPr>
          <p:cNvPr id="5" name="Notes Placeholder 4"/>
          <p:cNvSpPr>
            <a:spLocks noGrp="1"/>
          </p:cNvSpPr>
          <p:nvPr>
            <p:ph type="body" sz="quarter" idx="3"/>
          </p:nvPr>
        </p:nvSpPr>
        <p:spPr>
          <a:xfrm>
            <a:off x="701040" y="4386826"/>
            <a:ext cx="5608320" cy="4157165"/>
          </a:xfrm>
          <a:prstGeom prst="rect">
            <a:avLst/>
          </a:prstGeom>
        </p:spPr>
        <p:txBody>
          <a:bodyPr vert="horz" lIns="93173" tIns="46586" rIns="93173" bIns="4658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772100"/>
            <a:ext cx="3037319" cy="462425"/>
          </a:xfrm>
          <a:prstGeom prst="rect">
            <a:avLst/>
          </a:prstGeom>
        </p:spPr>
        <p:txBody>
          <a:bodyPr vert="horz" lIns="93173" tIns="46586" rIns="93173" bIns="46586" rtlCol="0" anchor="b"/>
          <a:lstStyle>
            <a:lvl1pPr algn="l">
              <a:defRPr sz="1200">
                <a:cs typeface="+mn-cs"/>
              </a:defRPr>
            </a:lvl1pPr>
          </a:lstStyle>
          <a:p>
            <a:pPr>
              <a:defRPr/>
            </a:pPr>
            <a:endParaRPr lang="en-US"/>
          </a:p>
        </p:txBody>
      </p:sp>
      <p:sp>
        <p:nvSpPr>
          <p:cNvPr id="7" name="Slide Number Placeholder 6"/>
          <p:cNvSpPr>
            <a:spLocks noGrp="1"/>
          </p:cNvSpPr>
          <p:nvPr>
            <p:ph type="sldNum" sz="quarter" idx="5"/>
          </p:nvPr>
        </p:nvSpPr>
        <p:spPr>
          <a:xfrm>
            <a:off x="3971518" y="8772100"/>
            <a:ext cx="3037319" cy="462425"/>
          </a:xfrm>
          <a:prstGeom prst="rect">
            <a:avLst/>
          </a:prstGeom>
        </p:spPr>
        <p:txBody>
          <a:bodyPr vert="horz" lIns="93173" tIns="46586" rIns="93173" bIns="46586" rtlCol="0" anchor="b"/>
          <a:lstStyle>
            <a:lvl1pPr algn="r">
              <a:defRPr sz="1200" smtClean="0">
                <a:cs typeface="+mn-cs"/>
              </a:defRPr>
            </a:lvl1pPr>
          </a:lstStyle>
          <a:p>
            <a:pPr>
              <a:defRPr/>
            </a:pPr>
            <a:fld id="{22605203-D9F3-4734-A937-62044A14BBC7}" type="slidenum">
              <a:rPr lang="en-US"/>
              <a:pPr>
                <a:defRPr/>
              </a:pPr>
              <a:t>‹#›</a:t>
            </a:fld>
            <a:endParaRPr lang="en-US"/>
          </a:p>
        </p:txBody>
      </p:sp>
    </p:spTree>
    <p:extLst>
      <p:ext uri="{BB962C8B-B14F-4D97-AF65-F5344CB8AC3E}">
        <p14:creationId xmlns:p14="http://schemas.microsoft.com/office/powerpoint/2010/main" val="7927587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48432" algn="l" rtl="0" fontAlgn="base">
      <a:spcBef>
        <a:spcPct val="30000"/>
      </a:spcBef>
      <a:spcAft>
        <a:spcPct val="0"/>
      </a:spcAft>
      <a:defRPr sz="900" kern="1200">
        <a:solidFill>
          <a:schemeClr val="tx1"/>
        </a:solidFill>
        <a:latin typeface="+mn-lt"/>
        <a:ea typeface="+mn-ea"/>
        <a:cs typeface="+mn-cs"/>
      </a:defRPr>
    </a:lvl2pPr>
    <a:lvl3pPr marL="696864" algn="l" rtl="0" fontAlgn="base">
      <a:spcBef>
        <a:spcPct val="30000"/>
      </a:spcBef>
      <a:spcAft>
        <a:spcPct val="0"/>
      </a:spcAft>
      <a:defRPr sz="900" kern="1200">
        <a:solidFill>
          <a:schemeClr val="tx1"/>
        </a:solidFill>
        <a:latin typeface="+mn-lt"/>
        <a:ea typeface="+mn-ea"/>
        <a:cs typeface="+mn-cs"/>
      </a:defRPr>
    </a:lvl3pPr>
    <a:lvl4pPr marL="1045296" algn="l" rtl="0" fontAlgn="base">
      <a:spcBef>
        <a:spcPct val="30000"/>
      </a:spcBef>
      <a:spcAft>
        <a:spcPct val="0"/>
      </a:spcAft>
      <a:defRPr sz="900" kern="1200">
        <a:solidFill>
          <a:schemeClr val="tx1"/>
        </a:solidFill>
        <a:latin typeface="+mn-lt"/>
        <a:ea typeface="+mn-ea"/>
        <a:cs typeface="+mn-cs"/>
      </a:defRPr>
    </a:lvl4pPr>
    <a:lvl5pPr marL="1393728" algn="l" rtl="0" fontAlgn="base">
      <a:spcBef>
        <a:spcPct val="30000"/>
      </a:spcBef>
      <a:spcAft>
        <a:spcPct val="0"/>
      </a:spcAft>
      <a:defRPr sz="900" kern="1200">
        <a:solidFill>
          <a:schemeClr val="tx1"/>
        </a:solidFill>
        <a:latin typeface="+mn-lt"/>
        <a:ea typeface="+mn-ea"/>
        <a:cs typeface="+mn-cs"/>
      </a:defRPr>
    </a:lvl5pPr>
    <a:lvl6pPr marL="1742161" algn="l" defTabSz="696864" rtl="0" eaLnBrk="1" latinLnBrk="0" hangingPunct="1">
      <a:defRPr sz="900" kern="1200">
        <a:solidFill>
          <a:schemeClr val="tx1"/>
        </a:solidFill>
        <a:latin typeface="+mn-lt"/>
        <a:ea typeface="+mn-ea"/>
        <a:cs typeface="+mn-cs"/>
      </a:defRPr>
    </a:lvl6pPr>
    <a:lvl7pPr marL="2090593" algn="l" defTabSz="696864" rtl="0" eaLnBrk="1" latinLnBrk="0" hangingPunct="1">
      <a:defRPr sz="900" kern="1200">
        <a:solidFill>
          <a:schemeClr val="tx1"/>
        </a:solidFill>
        <a:latin typeface="+mn-lt"/>
        <a:ea typeface="+mn-ea"/>
        <a:cs typeface="+mn-cs"/>
      </a:defRPr>
    </a:lvl7pPr>
    <a:lvl8pPr marL="2439025" algn="l" defTabSz="696864" rtl="0" eaLnBrk="1" latinLnBrk="0" hangingPunct="1">
      <a:defRPr sz="900" kern="1200">
        <a:solidFill>
          <a:schemeClr val="tx1"/>
        </a:solidFill>
        <a:latin typeface="+mn-lt"/>
        <a:ea typeface="+mn-ea"/>
        <a:cs typeface="+mn-cs"/>
      </a:defRPr>
    </a:lvl8pPr>
    <a:lvl9pPr marL="2787457" algn="l" defTabSz="6968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605203-D9F3-4734-A937-62044A14BBC7}" type="slidenum">
              <a:rPr lang="en-US" smtClean="0"/>
              <a:pPr>
                <a:defRPr/>
              </a:pPr>
              <a:t>4</a:t>
            </a:fld>
            <a:endParaRPr lang="en-US"/>
          </a:p>
        </p:txBody>
      </p:sp>
    </p:spTree>
    <p:extLst>
      <p:ext uri="{BB962C8B-B14F-4D97-AF65-F5344CB8AC3E}">
        <p14:creationId xmlns:p14="http://schemas.microsoft.com/office/powerpoint/2010/main" val="24450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605203-D9F3-4734-A937-62044A14BBC7}" type="slidenum">
              <a:rPr lang="en-US" smtClean="0"/>
              <a:pPr>
                <a:defRPr/>
              </a:pPr>
              <a:t>5</a:t>
            </a:fld>
            <a:endParaRPr lang="en-US"/>
          </a:p>
        </p:txBody>
      </p:sp>
    </p:spTree>
    <p:extLst>
      <p:ext uri="{BB962C8B-B14F-4D97-AF65-F5344CB8AC3E}">
        <p14:creationId xmlns:p14="http://schemas.microsoft.com/office/powerpoint/2010/main" val="306876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605203-D9F3-4734-A937-62044A14BBC7}" type="slidenum">
              <a:rPr lang="en-US" smtClean="0"/>
              <a:pPr>
                <a:defRPr/>
              </a:pPr>
              <a:t>6</a:t>
            </a:fld>
            <a:endParaRPr lang="en-US"/>
          </a:p>
        </p:txBody>
      </p:sp>
    </p:spTree>
    <p:extLst>
      <p:ext uri="{BB962C8B-B14F-4D97-AF65-F5344CB8AC3E}">
        <p14:creationId xmlns:p14="http://schemas.microsoft.com/office/powerpoint/2010/main" val="142382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605203-D9F3-4734-A937-62044A14BBC7}" type="slidenum">
              <a:rPr lang="en-US" smtClean="0"/>
              <a:pPr>
                <a:defRPr/>
              </a:pPr>
              <a:t>8</a:t>
            </a:fld>
            <a:endParaRPr lang="en-US"/>
          </a:p>
        </p:txBody>
      </p:sp>
    </p:spTree>
    <p:extLst>
      <p:ext uri="{BB962C8B-B14F-4D97-AF65-F5344CB8AC3E}">
        <p14:creationId xmlns:p14="http://schemas.microsoft.com/office/powerpoint/2010/main" val="233936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605203-D9F3-4734-A937-62044A14BBC7}" type="slidenum">
              <a:rPr lang="en-US" smtClean="0"/>
              <a:pPr>
                <a:defRPr/>
              </a:pPr>
              <a:t>9</a:t>
            </a:fld>
            <a:endParaRPr lang="en-US"/>
          </a:p>
        </p:txBody>
      </p:sp>
    </p:spTree>
    <p:extLst>
      <p:ext uri="{BB962C8B-B14F-4D97-AF65-F5344CB8AC3E}">
        <p14:creationId xmlns:p14="http://schemas.microsoft.com/office/powerpoint/2010/main" val="1941411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605203-D9F3-4734-A937-62044A14BBC7}" type="slidenum">
              <a:rPr lang="en-US" smtClean="0"/>
              <a:pPr>
                <a:defRPr/>
              </a:pPr>
              <a:t>10</a:t>
            </a:fld>
            <a:endParaRPr lang="en-US"/>
          </a:p>
        </p:txBody>
      </p:sp>
    </p:spTree>
    <p:extLst>
      <p:ext uri="{BB962C8B-B14F-4D97-AF65-F5344CB8AC3E}">
        <p14:creationId xmlns:p14="http://schemas.microsoft.com/office/powerpoint/2010/main" val="1941411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605203-D9F3-4734-A937-62044A14BBC7}" type="slidenum">
              <a:rPr lang="en-US" smtClean="0"/>
              <a:pPr>
                <a:defRPr/>
              </a:pPr>
              <a:t>11</a:t>
            </a:fld>
            <a:endParaRPr lang="en-US"/>
          </a:p>
        </p:txBody>
      </p:sp>
    </p:spTree>
    <p:extLst>
      <p:ext uri="{BB962C8B-B14F-4D97-AF65-F5344CB8AC3E}">
        <p14:creationId xmlns:p14="http://schemas.microsoft.com/office/powerpoint/2010/main" val="194141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22313" y="2971801"/>
            <a:ext cx="7772400" cy="1362075"/>
          </a:xfrm>
          <a:prstGeom prst="rect">
            <a:avLst/>
          </a:prstGeom>
        </p:spPr>
        <p:txBody>
          <a:bodyPr anchor="t">
            <a:normAutofit/>
          </a:bodyPr>
          <a:lstStyle>
            <a:lvl1pPr algn="l">
              <a:defRPr sz="3700" b="1" cap="all"/>
            </a:lvl1pPr>
          </a:lstStyle>
          <a:p>
            <a:r>
              <a:rPr lang="en-US" dirty="0" smtClean="0"/>
              <a:t>Click to edit Master title style</a:t>
            </a:r>
            <a:endParaRPr lang="en-US" dirty="0"/>
          </a:p>
        </p:txBody>
      </p:sp>
    </p:spTree>
    <p:extLst>
      <p:ext uri="{BB962C8B-B14F-4D97-AF65-F5344CB8AC3E}">
        <p14:creationId xmlns:p14="http://schemas.microsoft.com/office/powerpoint/2010/main" val="1585831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33" y="152401"/>
            <a:ext cx="8743315" cy="762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7231" y="1143000"/>
            <a:ext cx="4114800" cy="4800600"/>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47847" y="1143000"/>
            <a:ext cx="4114800" cy="4800600"/>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3C924D7A-5980-4BD0-92F4-CDEA7BE9D9F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7232" y="76200"/>
            <a:ext cx="8932985" cy="838200"/>
          </a:xfrm>
          <a:prstGeom prst="rect">
            <a:avLst/>
          </a:prstGeo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7231" y="1123949"/>
            <a:ext cx="4321430" cy="639763"/>
          </a:xfrm>
          <a:prstGeom prst="rect">
            <a:avLst/>
          </a:prstGeom>
        </p:spPr>
        <p:txBody>
          <a:bodyPr anchor="b"/>
          <a:lstStyle>
            <a:lvl1pPr marL="0" indent="0">
              <a:buNone/>
              <a:defRPr sz="1800" b="1"/>
            </a:lvl1pPr>
            <a:lvl2pPr marL="348432" indent="0">
              <a:buNone/>
              <a:defRPr sz="1500" b="1"/>
            </a:lvl2pPr>
            <a:lvl3pPr marL="696864" indent="0">
              <a:buNone/>
              <a:defRPr sz="1400" b="1"/>
            </a:lvl3pPr>
            <a:lvl4pPr marL="1045296" indent="0">
              <a:buNone/>
              <a:defRPr sz="1200" b="1"/>
            </a:lvl4pPr>
            <a:lvl5pPr marL="1393728" indent="0">
              <a:buNone/>
              <a:defRPr sz="1200" b="1"/>
            </a:lvl5pPr>
            <a:lvl6pPr marL="1742161" indent="0">
              <a:buNone/>
              <a:defRPr sz="1200" b="1"/>
            </a:lvl6pPr>
            <a:lvl7pPr marL="2090593" indent="0">
              <a:buNone/>
              <a:defRPr sz="1200" b="1"/>
            </a:lvl7pPr>
            <a:lvl8pPr marL="2439025" indent="0">
              <a:buNone/>
              <a:defRPr sz="1200" b="1"/>
            </a:lvl8pPr>
            <a:lvl9pPr marL="2787457"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117231" y="1763712"/>
            <a:ext cx="4321430" cy="395128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30616" y="1123949"/>
            <a:ext cx="4323128" cy="639763"/>
          </a:xfrm>
          <a:prstGeom prst="rect">
            <a:avLst/>
          </a:prstGeom>
        </p:spPr>
        <p:txBody>
          <a:bodyPr anchor="b"/>
          <a:lstStyle>
            <a:lvl1pPr marL="0" indent="0">
              <a:buNone/>
              <a:defRPr sz="1800" b="1"/>
            </a:lvl1pPr>
            <a:lvl2pPr marL="348432" indent="0">
              <a:buNone/>
              <a:defRPr sz="1500" b="1"/>
            </a:lvl2pPr>
            <a:lvl3pPr marL="696864" indent="0">
              <a:buNone/>
              <a:defRPr sz="1400" b="1"/>
            </a:lvl3pPr>
            <a:lvl4pPr marL="1045296" indent="0">
              <a:buNone/>
              <a:defRPr sz="1200" b="1"/>
            </a:lvl4pPr>
            <a:lvl5pPr marL="1393728" indent="0">
              <a:buNone/>
              <a:defRPr sz="1200" b="1"/>
            </a:lvl5pPr>
            <a:lvl6pPr marL="1742161" indent="0">
              <a:buNone/>
              <a:defRPr sz="1200" b="1"/>
            </a:lvl6pPr>
            <a:lvl7pPr marL="2090593" indent="0">
              <a:buNone/>
              <a:defRPr sz="1200" b="1"/>
            </a:lvl7pPr>
            <a:lvl8pPr marL="2439025" indent="0">
              <a:buNone/>
              <a:defRPr sz="1200" b="1"/>
            </a:lvl8pPr>
            <a:lvl9pPr marL="2787457"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0616" y="1763712"/>
            <a:ext cx="4323128" cy="395128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pPr>
              <a:defRPr/>
            </a:pPr>
            <a:fld id="{72F8A5D9-E91B-44D7-A3ED-997618BF555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6978" y="152401"/>
            <a:ext cx="7824717" cy="762000"/>
          </a:xfrm>
          <a:prstGeom prst="rect">
            <a:avLst/>
          </a:prstGeom>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DAA37D3-2ED3-45BF-9323-B86B81A88ED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971801"/>
            <a:ext cx="7772400" cy="1362075"/>
          </a:xfrm>
          <a:prstGeom prst="rect">
            <a:avLst/>
          </a:prstGeom>
        </p:spPr>
        <p:txBody>
          <a:bodyPr anchor="t">
            <a:noAutofit/>
          </a:bodyPr>
          <a:lstStyle>
            <a:lvl1pPr algn="l">
              <a:defRPr sz="37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56355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971801"/>
            <a:ext cx="7772400" cy="1362075"/>
          </a:xfrm>
          <a:prstGeom prst="rect">
            <a:avLst/>
          </a:prstGeom>
        </p:spPr>
        <p:txBody>
          <a:bodyPr anchor="t">
            <a:noAutofit/>
          </a:bodyPr>
          <a:lstStyle>
            <a:lvl1pPr algn="l">
              <a:defRPr sz="37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28414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Custom Layout">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971801"/>
            <a:ext cx="7772400" cy="1362075"/>
          </a:xfrm>
          <a:prstGeom prst="rect">
            <a:avLst/>
          </a:prstGeom>
        </p:spPr>
        <p:txBody>
          <a:bodyPr anchor="t">
            <a:noAutofit/>
          </a:bodyPr>
          <a:lstStyle>
            <a:lvl1pPr algn="l">
              <a:defRPr sz="37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944636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971801"/>
            <a:ext cx="7772400" cy="1362075"/>
          </a:xfrm>
          <a:prstGeom prst="rect">
            <a:avLst/>
          </a:prstGeom>
        </p:spPr>
        <p:txBody>
          <a:bodyPr anchor="t">
            <a:noAutofit/>
          </a:bodyPr>
          <a:lstStyle>
            <a:lvl1pPr algn="l">
              <a:defRPr sz="37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32567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971801"/>
            <a:ext cx="7772400" cy="1362075"/>
          </a:xfrm>
          <a:prstGeom prst="rect">
            <a:avLst/>
          </a:prstGeom>
        </p:spPr>
        <p:txBody>
          <a:bodyPr anchor="t">
            <a:noAutofit/>
          </a:bodyPr>
          <a:lstStyle>
            <a:lvl1pPr algn="l">
              <a:defRPr sz="37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043704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971801"/>
            <a:ext cx="7772400" cy="1362075"/>
          </a:xfrm>
          <a:prstGeom prst="rect">
            <a:avLst/>
          </a:prstGeom>
        </p:spPr>
        <p:txBody>
          <a:bodyPr anchor="t">
            <a:noAutofit/>
          </a:bodyPr>
          <a:lstStyle>
            <a:lvl1pPr algn="l">
              <a:defRPr sz="3700" b="1" cap="all">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948277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32" y="152401"/>
            <a:ext cx="9026769" cy="762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17232" y="1066800"/>
            <a:ext cx="890953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001001" y="6477000"/>
            <a:ext cx="914401" cy="323851"/>
          </a:xfrm>
        </p:spPr>
        <p:txBody>
          <a:bodyPr/>
          <a:lstStyle>
            <a:lvl1pPr>
              <a:defRPr/>
            </a:lvl1pPr>
          </a:lstStyle>
          <a:p>
            <a:pPr>
              <a:defRPr/>
            </a:pPr>
            <a:fld id="{E55F712F-9849-47A8-953D-8BD8DBE29C95}"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a:xfrm>
            <a:off x="8557847" y="6476999"/>
            <a:ext cx="468923" cy="3048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endParaRPr lang="en-US"/>
          </a:p>
        </p:txBody>
      </p:sp>
      <p:sp>
        <p:nvSpPr>
          <p:cNvPr id="2" name="Rectangle 6"/>
          <p:cNvSpPr>
            <a:spLocks noGrp="1" noChangeArrowheads="1"/>
          </p:cNvSpPr>
          <p:nvPr>
            <p:ph type="sldNum" sz="quarter" idx="4"/>
          </p:nvPr>
        </p:nvSpPr>
        <p:spPr bwMode="auto">
          <a:xfrm>
            <a:off x="8388317" y="6524500"/>
            <a:ext cx="562708" cy="381000"/>
          </a:xfrm>
          <a:prstGeom prst="rect">
            <a:avLst/>
          </a:prstGeom>
          <a:noFill/>
          <a:ln w="9525" algn="ctr">
            <a:noFill/>
            <a:miter lim="800000"/>
            <a:headEnd/>
            <a:tailEnd/>
          </a:ln>
          <a:effectLst/>
        </p:spPr>
        <p:txBody>
          <a:bodyPr vert="horz" wrap="square" lIns="69686" tIns="34843" rIns="69686" bIns="34843" numCol="1" anchor="t" anchorCtr="0" compatLnSpc="1">
            <a:prstTxWarp prst="textNoShape">
              <a:avLst/>
            </a:prstTxWarp>
          </a:bodyPr>
          <a:lstStyle>
            <a:lvl1pPr algn="r">
              <a:defRPr sz="1100" b="0" i="0">
                <a:solidFill>
                  <a:schemeClr val="bg1"/>
                </a:solidFill>
                <a:latin typeface="Segoe UI" pitchFamily="34" charset="0"/>
                <a:ea typeface="Segoe UI" pitchFamily="34" charset="0"/>
                <a:cs typeface="Segoe UI" pitchFamily="34" charset="0"/>
              </a:defRPr>
            </a:lvl1pPr>
          </a:lstStyle>
          <a:p>
            <a:pPr>
              <a:defRPr/>
            </a:pPr>
            <a:fld id="{57321CCE-22E4-4FAA-A6F1-8D632E62DCD6}" type="slidenum">
              <a:rPr lang="en-US" smtClean="0"/>
              <a:pPr>
                <a:defRPr/>
              </a:pPr>
              <a:t>‹#›</a:t>
            </a:fld>
            <a:endParaRPr lang="en-US" dirty="0"/>
          </a:p>
        </p:txBody>
      </p:sp>
      <p:sp>
        <p:nvSpPr>
          <p:cNvPr id="3" name="Title Placeholder 2"/>
          <p:cNvSpPr>
            <a:spLocks noGrp="1"/>
          </p:cNvSpPr>
          <p:nvPr>
            <p:ph type="title"/>
          </p:nvPr>
        </p:nvSpPr>
        <p:spPr>
          <a:xfrm>
            <a:off x="104983" y="76200"/>
            <a:ext cx="8921786" cy="868363"/>
          </a:xfrm>
          <a:prstGeom prst="rect">
            <a:avLst/>
          </a:prstGeom>
        </p:spPr>
        <p:txBody>
          <a:bodyPr vert="horz" lIns="69686" tIns="34843" rIns="69686" bIns="34843" rtlCol="0" anchor="ctr">
            <a:norm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117233" y="1143001"/>
            <a:ext cx="8850923" cy="4953000"/>
          </a:xfrm>
          <a:prstGeom prst="rect">
            <a:avLst/>
          </a:prstGeom>
        </p:spPr>
        <p:txBody>
          <a:bodyPr vert="horz" lIns="69686" tIns="34843" rIns="69686" bIns="3484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934704" y="6476999"/>
            <a:ext cx="7564528" cy="3048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endParaRPr lang="en-US"/>
          </a:p>
        </p:txBody>
      </p:sp>
      <p:pic>
        <p:nvPicPr>
          <p:cNvPr id="9" name="Picture 13"/>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b="41210"/>
          <a:stretch/>
        </p:blipFill>
        <p:spPr bwMode="auto">
          <a:xfrm>
            <a:off x="117232" y="6477000"/>
            <a:ext cx="817472" cy="30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71" r:id="rId8"/>
    <p:sldLayoutId id="2147483672" r:id="rId9"/>
    <p:sldLayoutId id="2147483663" r:id="rId10"/>
    <p:sldLayoutId id="2147483664" r:id="rId11"/>
    <p:sldLayoutId id="2147483665" r:id="rId12"/>
  </p:sldLayoutIdLst>
  <p:timing>
    <p:tnLst>
      <p:par>
        <p:cTn id="1" dur="indefinite" restart="never" nodeType="tmRoot"/>
      </p:par>
    </p:tnLst>
  </p:timing>
  <p:txStyles>
    <p:titleStyle>
      <a:lvl1pPr algn="l" rtl="0" fontAlgn="base">
        <a:spcBef>
          <a:spcPct val="0"/>
        </a:spcBef>
        <a:spcAft>
          <a:spcPct val="0"/>
        </a:spcAft>
        <a:defRPr sz="3700" b="1" i="0">
          <a:solidFill>
            <a:schemeClr val="tx1">
              <a:lumMod val="75000"/>
              <a:lumOff val="25000"/>
            </a:schemeClr>
          </a:solidFill>
          <a:latin typeface="Segoe UI Light" pitchFamily="34" charset="0"/>
          <a:ea typeface="Segoe UI" pitchFamily="34" charset="0"/>
          <a:cs typeface="Segoe UI" pitchFamily="34" charset="0"/>
        </a:defRPr>
      </a:lvl1pPr>
      <a:lvl2pPr algn="l" rtl="0" fontAlgn="base">
        <a:spcBef>
          <a:spcPct val="0"/>
        </a:spcBef>
        <a:spcAft>
          <a:spcPct val="0"/>
        </a:spcAft>
        <a:defRPr sz="2100" b="1" i="1">
          <a:solidFill>
            <a:srgbClr val="005787"/>
          </a:solidFill>
          <a:latin typeface="Arial" charset="0"/>
        </a:defRPr>
      </a:lvl2pPr>
      <a:lvl3pPr algn="l" rtl="0" fontAlgn="base">
        <a:spcBef>
          <a:spcPct val="0"/>
        </a:spcBef>
        <a:spcAft>
          <a:spcPct val="0"/>
        </a:spcAft>
        <a:defRPr sz="2100" b="1" i="1">
          <a:solidFill>
            <a:srgbClr val="005787"/>
          </a:solidFill>
          <a:latin typeface="Arial" charset="0"/>
        </a:defRPr>
      </a:lvl3pPr>
      <a:lvl4pPr algn="l" rtl="0" fontAlgn="base">
        <a:spcBef>
          <a:spcPct val="0"/>
        </a:spcBef>
        <a:spcAft>
          <a:spcPct val="0"/>
        </a:spcAft>
        <a:defRPr sz="2100" b="1" i="1">
          <a:solidFill>
            <a:srgbClr val="005787"/>
          </a:solidFill>
          <a:latin typeface="Arial" charset="0"/>
        </a:defRPr>
      </a:lvl4pPr>
      <a:lvl5pPr algn="l" rtl="0" fontAlgn="base">
        <a:spcBef>
          <a:spcPct val="0"/>
        </a:spcBef>
        <a:spcAft>
          <a:spcPct val="0"/>
        </a:spcAft>
        <a:defRPr sz="2100" b="1" i="1">
          <a:solidFill>
            <a:srgbClr val="005787"/>
          </a:solidFill>
          <a:latin typeface="Arial" charset="0"/>
        </a:defRPr>
      </a:lvl5pPr>
      <a:lvl6pPr marL="348432" algn="l" rtl="0" eaLnBrk="1" fontAlgn="base" hangingPunct="1">
        <a:spcBef>
          <a:spcPct val="0"/>
        </a:spcBef>
        <a:spcAft>
          <a:spcPct val="0"/>
        </a:spcAft>
        <a:defRPr sz="2100" b="1" i="1">
          <a:solidFill>
            <a:srgbClr val="005787"/>
          </a:solidFill>
          <a:latin typeface="Arial" charset="0"/>
        </a:defRPr>
      </a:lvl6pPr>
      <a:lvl7pPr marL="696864" algn="l" rtl="0" eaLnBrk="1" fontAlgn="base" hangingPunct="1">
        <a:spcBef>
          <a:spcPct val="0"/>
        </a:spcBef>
        <a:spcAft>
          <a:spcPct val="0"/>
        </a:spcAft>
        <a:defRPr sz="2100" b="1" i="1">
          <a:solidFill>
            <a:srgbClr val="005787"/>
          </a:solidFill>
          <a:latin typeface="Arial" charset="0"/>
        </a:defRPr>
      </a:lvl7pPr>
      <a:lvl8pPr marL="1045296" algn="l" rtl="0" eaLnBrk="1" fontAlgn="base" hangingPunct="1">
        <a:spcBef>
          <a:spcPct val="0"/>
        </a:spcBef>
        <a:spcAft>
          <a:spcPct val="0"/>
        </a:spcAft>
        <a:defRPr sz="2100" b="1" i="1">
          <a:solidFill>
            <a:srgbClr val="005787"/>
          </a:solidFill>
          <a:latin typeface="Arial" charset="0"/>
        </a:defRPr>
      </a:lvl8pPr>
      <a:lvl9pPr marL="1393728" algn="l" rtl="0" eaLnBrk="1" fontAlgn="base" hangingPunct="1">
        <a:spcBef>
          <a:spcPct val="0"/>
        </a:spcBef>
        <a:spcAft>
          <a:spcPct val="0"/>
        </a:spcAft>
        <a:defRPr sz="2100" b="1" i="1">
          <a:solidFill>
            <a:srgbClr val="005787"/>
          </a:solidFill>
          <a:latin typeface="Arial" charset="0"/>
        </a:defRPr>
      </a:lvl9pPr>
    </p:titleStyle>
    <p:bodyStyle>
      <a:lvl1pPr marL="261324" indent="-261324" algn="l" rtl="0" fontAlgn="base">
        <a:spcBef>
          <a:spcPct val="20000"/>
        </a:spcBef>
        <a:spcAft>
          <a:spcPct val="0"/>
        </a:spcAft>
        <a:buSzPct val="70000"/>
        <a:buFont typeface="Arial" pitchFamily="34" charset="0"/>
        <a:buChar char="•"/>
        <a:defRPr sz="2100">
          <a:solidFill>
            <a:schemeClr val="tx1">
              <a:lumMod val="75000"/>
              <a:lumOff val="25000"/>
            </a:schemeClr>
          </a:solidFill>
          <a:latin typeface="+mj-lt"/>
          <a:ea typeface="Segoe UI" pitchFamily="34" charset="0"/>
          <a:cs typeface="Segoe UI" pitchFamily="34" charset="0"/>
        </a:defRPr>
      </a:lvl1pPr>
      <a:lvl2pPr marL="566202" indent="-217770" algn="l" rtl="0" fontAlgn="base">
        <a:spcBef>
          <a:spcPct val="20000"/>
        </a:spcBef>
        <a:spcAft>
          <a:spcPct val="0"/>
        </a:spcAft>
        <a:buChar char="–"/>
        <a:defRPr sz="1800">
          <a:solidFill>
            <a:schemeClr val="bg2">
              <a:lumMod val="25000"/>
            </a:schemeClr>
          </a:solidFill>
          <a:latin typeface="+mj-lt"/>
          <a:ea typeface="Segoe UI" pitchFamily="34" charset="0"/>
          <a:cs typeface="Segoe UI" pitchFamily="34" charset="0"/>
        </a:defRPr>
      </a:lvl2pPr>
      <a:lvl3pPr marL="871080" indent="-174216" algn="l" rtl="0" fontAlgn="base">
        <a:spcBef>
          <a:spcPct val="20000"/>
        </a:spcBef>
        <a:spcAft>
          <a:spcPct val="0"/>
        </a:spcAft>
        <a:buChar char="•"/>
        <a:defRPr sz="1500">
          <a:solidFill>
            <a:schemeClr val="bg2">
              <a:lumMod val="25000"/>
            </a:schemeClr>
          </a:solidFill>
          <a:latin typeface="+mj-lt"/>
          <a:ea typeface="Segoe UI" pitchFamily="34" charset="0"/>
          <a:cs typeface="Segoe UI" pitchFamily="34" charset="0"/>
        </a:defRPr>
      </a:lvl3pPr>
      <a:lvl4pPr marL="1219512" indent="-174216" algn="l" rtl="0" fontAlgn="base">
        <a:spcBef>
          <a:spcPct val="20000"/>
        </a:spcBef>
        <a:spcAft>
          <a:spcPct val="0"/>
        </a:spcAft>
        <a:buChar char="–"/>
        <a:defRPr sz="1400">
          <a:solidFill>
            <a:schemeClr val="bg2">
              <a:lumMod val="25000"/>
            </a:schemeClr>
          </a:solidFill>
          <a:latin typeface="+mj-lt"/>
          <a:ea typeface="Segoe UI" pitchFamily="34" charset="0"/>
          <a:cs typeface="Segoe UI" pitchFamily="34" charset="0"/>
        </a:defRPr>
      </a:lvl4pPr>
      <a:lvl5pPr marL="1567945" indent="-174216" algn="l" rtl="0" fontAlgn="base">
        <a:spcBef>
          <a:spcPct val="20000"/>
        </a:spcBef>
        <a:spcAft>
          <a:spcPct val="0"/>
        </a:spcAft>
        <a:buChar char="•"/>
        <a:defRPr sz="1200">
          <a:solidFill>
            <a:schemeClr val="bg2">
              <a:lumMod val="25000"/>
            </a:schemeClr>
          </a:solidFill>
          <a:latin typeface="+mj-lt"/>
          <a:ea typeface="Segoe UI" pitchFamily="34" charset="0"/>
          <a:cs typeface="Segoe UI" pitchFamily="34" charset="0"/>
        </a:defRPr>
      </a:lvl5pPr>
      <a:lvl6pPr marL="1916377" indent="-174216" algn="l" rtl="0" eaLnBrk="1" fontAlgn="base" hangingPunct="1">
        <a:spcBef>
          <a:spcPct val="20000"/>
        </a:spcBef>
        <a:spcAft>
          <a:spcPct val="0"/>
        </a:spcAft>
        <a:buChar char="•"/>
        <a:defRPr sz="1100">
          <a:solidFill>
            <a:schemeClr val="tx1"/>
          </a:solidFill>
          <a:latin typeface="+mn-lt"/>
        </a:defRPr>
      </a:lvl6pPr>
      <a:lvl7pPr marL="2264809" indent="-174216" algn="l" rtl="0" eaLnBrk="1" fontAlgn="base" hangingPunct="1">
        <a:spcBef>
          <a:spcPct val="20000"/>
        </a:spcBef>
        <a:spcAft>
          <a:spcPct val="0"/>
        </a:spcAft>
        <a:buChar char="•"/>
        <a:defRPr sz="1100">
          <a:solidFill>
            <a:schemeClr val="tx1"/>
          </a:solidFill>
          <a:latin typeface="+mn-lt"/>
        </a:defRPr>
      </a:lvl7pPr>
      <a:lvl8pPr marL="2613241" indent="-174216" algn="l" rtl="0" eaLnBrk="1" fontAlgn="base" hangingPunct="1">
        <a:spcBef>
          <a:spcPct val="20000"/>
        </a:spcBef>
        <a:spcAft>
          <a:spcPct val="0"/>
        </a:spcAft>
        <a:buChar char="•"/>
        <a:defRPr sz="1100">
          <a:solidFill>
            <a:schemeClr val="tx1"/>
          </a:solidFill>
          <a:latin typeface="+mn-lt"/>
        </a:defRPr>
      </a:lvl8pPr>
      <a:lvl9pPr marL="2961673" indent="-174216" algn="l" rtl="0" eaLnBrk="1" fontAlgn="base" hangingPunct="1">
        <a:spcBef>
          <a:spcPct val="20000"/>
        </a:spcBef>
        <a:spcAft>
          <a:spcPct val="0"/>
        </a:spcAft>
        <a:buChar char="•"/>
        <a:defRPr sz="1100">
          <a:solidFill>
            <a:schemeClr val="tx1"/>
          </a:solidFill>
          <a:latin typeface="+mn-lt"/>
        </a:defRPr>
      </a:lvl9pPr>
    </p:bodyStyle>
    <p:otherStyle>
      <a:defPPr>
        <a:defRPr lang="en-US"/>
      </a:defPPr>
      <a:lvl1pPr marL="0" algn="l" defTabSz="696864" rtl="0" eaLnBrk="1" latinLnBrk="0" hangingPunct="1">
        <a:defRPr sz="1400" kern="1200">
          <a:solidFill>
            <a:schemeClr val="tx1"/>
          </a:solidFill>
          <a:latin typeface="+mn-lt"/>
          <a:ea typeface="+mn-ea"/>
          <a:cs typeface="+mn-cs"/>
        </a:defRPr>
      </a:lvl1pPr>
      <a:lvl2pPr marL="348432" algn="l" defTabSz="696864" rtl="0" eaLnBrk="1" latinLnBrk="0" hangingPunct="1">
        <a:defRPr sz="1400" kern="1200">
          <a:solidFill>
            <a:schemeClr val="tx1"/>
          </a:solidFill>
          <a:latin typeface="+mn-lt"/>
          <a:ea typeface="+mn-ea"/>
          <a:cs typeface="+mn-cs"/>
        </a:defRPr>
      </a:lvl2pPr>
      <a:lvl3pPr marL="696864" algn="l" defTabSz="696864" rtl="0" eaLnBrk="1" latinLnBrk="0" hangingPunct="1">
        <a:defRPr sz="1400" kern="1200">
          <a:solidFill>
            <a:schemeClr val="tx1"/>
          </a:solidFill>
          <a:latin typeface="+mn-lt"/>
          <a:ea typeface="+mn-ea"/>
          <a:cs typeface="+mn-cs"/>
        </a:defRPr>
      </a:lvl3pPr>
      <a:lvl4pPr marL="1045296" algn="l" defTabSz="696864" rtl="0" eaLnBrk="1" latinLnBrk="0" hangingPunct="1">
        <a:defRPr sz="1400" kern="1200">
          <a:solidFill>
            <a:schemeClr val="tx1"/>
          </a:solidFill>
          <a:latin typeface="+mn-lt"/>
          <a:ea typeface="+mn-ea"/>
          <a:cs typeface="+mn-cs"/>
        </a:defRPr>
      </a:lvl4pPr>
      <a:lvl5pPr marL="1393728" algn="l" defTabSz="696864" rtl="0" eaLnBrk="1" latinLnBrk="0" hangingPunct="1">
        <a:defRPr sz="1400" kern="1200">
          <a:solidFill>
            <a:schemeClr val="tx1"/>
          </a:solidFill>
          <a:latin typeface="+mn-lt"/>
          <a:ea typeface="+mn-ea"/>
          <a:cs typeface="+mn-cs"/>
        </a:defRPr>
      </a:lvl5pPr>
      <a:lvl6pPr marL="1742161" algn="l" defTabSz="696864" rtl="0" eaLnBrk="1" latinLnBrk="0" hangingPunct="1">
        <a:defRPr sz="1400" kern="1200">
          <a:solidFill>
            <a:schemeClr val="tx1"/>
          </a:solidFill>
          <a:latin typeface="+mn-lt"/>
          <a:ea typeface="+mn-ea"/>
          <a:cs typeface="+mn-cs"/>
        </a:defRPr>
      </a:lvl6pPr>
      <a:lvl7pPr marL="2090593" algn="l" defTabSz="696864" rtl="0" eaLnBrk="1" latinLnBrk="0" hangingPunct="1">
        <a:defRPr sz="1400" kern="1200">
          <a:solidFill>
            <a:schemeClr val="tx1"/>
          </a:solidFill>
          <a:latin typeface="+mn-lt"/>
          <a:ea typeface="+mn-ea"/>
          <a:cs typeface="+mn-cs"/>
        </a:defRPr>
      </a:lvl7pPr>
      <a:lvl8pPr marL="2439025" algn="l" defTabSz="696864" rtl="0" eaLnBrk="1" latinLnBrk="0" hangingPunct="1">
        <a:defRPr sz="1400" kern="1200">
          <a:solidFill>
            <a:schemeClr val="tx1"/>
          </a:solidFill>
          <a:latin typeface="+mn-lt"/>
          <a:ea typeface="+mn-ea"/>
          <a:cs typeface="+mn-cs"/>
        </a:defRPr>
      </a:lvl8pPr>
      <a:lvl9pPr marL="2787457" algn="l" defTabSz="696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Use This Template</a:t>
            </a:r>
            <a:endParaRPr lang="en-US" dirty="0"/>
          </a:p>
        </p:txBody>
      </p:sp>
      <p:sp>
        <p:nvSpPr>
          <p:cNvPr id="4" name="Rectangle 3"/>
          <p:cNvSpPr/>
          <p:nvPr/>
        </p:nvSpPr>
        <p:spPr>
          <a:xfrm>
            <a:off x="163204" y="914400"/>
            <a:ext cx="2298642" cy="3581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500" b="1" dirty="0">
                <a:latin typeface="Arial" pitchFamily="34" charset="0"/>
                <a:cs typeface="Arial" pitchFamily="34" charset="0"/>
              </a:rPr>
              <a:t>Look &amp; Feel</a:t>
            </a:r>
          </a:p>
          <a:p>
            <a:r>
              <a:rPr lang="en-US" sz="1400" dirty="0" smtClean="0">
                <a:latin typeface="Segoe UI Light" pitchFamily="34" charset="0"/>
              </a:rPr>
              <a:t>To convey a modern feel that fits our branding guidelines, use darker multi-colored boxes with white text as your primary means of displaying information. </a:t>
            </a:r>
          </a:p>
          <a:p>
            <a:endParaRPr lang="en-US" sz="1400" dirty="0">
              <a:latin typeface="Segoe UI Light" pitchFamily="34" charset="0"/>
            </a:endParaRPr>
          </a:p>
          <a:p>
            <a:r>
              <a:rPr lang="en-US" sz="1400" dirty="0" smtClean="0">
                <a:latin typeface="Segoe UI Light" pitchFamily="34" charset="0"/>
              </a:rPr>
              <a:t>As always, do not limit yourself to this particular look if it will not convey the correct message or information.  Instead, use the most appropriate means to display information to a particular audience.     </a:t>
            </a:r>
          </a:p>
          <a:p>
            <a:endParaRPr lang="en-US" b="1" dirty="0">
              <a:latin typeface="Segoe UI Light" pitchFamily="34" charset="0"/>
            </a:endParaRPr>
          </a:p>
        </p:txBody>
      </p:sp>
      <p:sp>
        <p:nvSpPr>
          <p:cNvPr id="5" name="Rectangle 4"/>
          <p:cNvSpPr/>
          <p:nvPr/>
        </p:nvSpPr>
        <p:spPr>
          <a:xfrm>
            <a:off x="2572757" y="914400"/>
            <a:ext cx="2380243" cy="3581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500" b="1" dirty="0">
                <a:latin typeface="Arial" pitchFamily="34" charset="0"/>
                <a:cs typeface="Arial" pitchFamily="34" charset="0"/>
              </a:rPr>
              <a:t>Page Format</a:t>
            </a:r>
          </a:p>
          <a:p>
            <a:r>
              <a:rPr lang="en-US" sz="1400" dirty="0" smtClean="0">
                <a:latin typeface="Segoe UI Light" pitchFamily="34" charset="0"/>
              </a:rPr>
              <a:t>This template is formatted in 4x3 aspect ratio. This allows a comfortable look and feel that everyone is used to.</a:t>
            </a:r>
          </a:p>
        </p:txBody>
      </p:sp>
      <p:sp>
        <p:nvSpPr>
          <p:cNvPr id="8" name="Slide Number Placeholder 3"/>
          <p:cNvSpPr>
            <a:spLocks noGrp="1"/>
          </p:cNvSpPr>
          <p:nvPr>
            <p:ph type="sldNum" sz="quarter" idx="10"/>
          </p:nvPr>
        </p:nvSpPr>
        <p:spPr>
          <a:xfrm>
            <a:off x="8001001" y="6524500"/>
            <a:ext cx="914401" cy="323851"/>
          </a:xfrm>
          <a:noFill/>
        </p:spPr>
        <p:txBody>
          <a:bodyPr/>
          <a:lstStyle/>
          <a:p>
            <a:fld id="{35B8667E-CB15-428F-948D-774FB0AB16DD}" type="slidenum">
              <a:rPr lang="en-US" sz="1100" smtClean="0"/>
              <a:pPr/>
              <a:t>1</a:t>
            </a:fld>
            <a:endParaRPr lang="en-US" sz="1100" dirty="0" smtClean="0"/>
          </a:p>
        </p:txBody>
      </p:sp>
      <p:sp>
        <p:nvSpPr>
          <p:cNvPr id="9" name="Rectangle 8"/>
          <p:cNvSpPr/>
          <p:nvPr/>
        </p:nvSpPr>
        <p:spPr>
          <a:xfrm>
            <a:off x="5029200" y="914400"/>
            <a:ext cx="3962400" cy="3581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500" b="1" dirty="0" smtClean="0">
                <a:latin typeface="Arial" pitchFamily="34" charset="0"/>
                <a:cs typeface="Arial" pitchFamily="34" charset="0"/>
              </a:rPr>
              <a:t>Logos &amp; Layouts</a:t>
            </a:r>
            <a:endParaRPr lang="en-US" sz="1500" b="1" dirty="0">
              <a:latin typeface="Arial" pitchFamily="34" charset="0"/>
              <a:cs typeface="Arial" pitchFamily="34" charset="0"/>
            </a:endParaRPr>
          </a:p>
          <a:p>
            <a:r>
              <a:rPr lang="en-US" sz="1400" dirty="0" smtClean="0">
                <a:latin typeface="Segoe UI Light" pitchFamily="34" charset="0"/>
              </a:rPr>
              <a:t>The approved logos are provided on slide 3. Please use the provided logos only, and do not change without permission. To ensure consistency of the logo, use of the picture logos are highly-encouraged.</a:t>
            </a:r>
          </a:p>
          <a:p>
            <a:endParaRPr lang="en-US" sz="1400" dirty="0">
              <a:latin typeface="Segoe UI Light" pitchFamily="34" charset="0"/>
            </a:endParaRPr>
          </a:p>
          <a:p>
            <a:r>
              <a:rPr lang="en-US" sz="1400" dirty="0" smtClean="0">
                <a:latin typeface="Segoe UI Light" pitchFamily="34" charset="0"/>
              </a:rPr>
              <a:t>Title slides are provided below. You may use any of the four (4) provided images. Please do not find and use any other images on the title slides.</a:t>
            </a:r>
          </a:p>
          <a:p>
            <a:endParaRPr lang="en-US" sz="1400" dirty="0">
              <a:latin typeface="Segoe UI Light" pitchFamily="34" charset="0"/>
            </a:endParaRPr>
          </a:p>
          <a:p>
            <a:r>
              <a:rPr lang="en-US" sz="1400" dirty="0" smtClean="0">
                <a:latin typeface="Segoe UI Light" pitchFamily="34" charset="0"/>
              </a:rPr>
              <a:t>Page layouts are provided in the layout drop-down menu located on the left hand side of the ribbon. </a:t>
            </a:r>
          </a:p>
        </p:txBody>
      </p:sp>
      <p:sp>
        <p:nvSpPr>
          <p:cNvPr id="7" name="Rectangle 6"/>
          <p:cNvSpPr/>
          <p:nvPr/>
        </p:nvSpPr>
        <p:spPr>
          <a:xfrm>
            <a:off x="163204" y="4648200"/>
            <a:ext cx="8828396" cy="1295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500" b="1" dirty="0" smtClean="0">
                <a:latin typeface="Arial" pitchFamily="34" charset="0"/>
                <a:cs typeface="Arial" pitchFamily="34" charset="0"/>
              </a:rPr>
              <a:t>Color Printing</a:t>
            </a:r>
            <a:endParaRPr lang="en-US" sz="1500" b="1" dirty="0">
              <a:latin typeface="Arial" pitchFamily="34" charset="0"/>
              <a:cs typeface="Arial" pitchFamily="34" charset="0"/>
            </a:endParaRPr>
          </a:p>
          <a:p>
            <a:r>
              <a:rPr lang="en-US" sz="1400" dirty="0" smtClean="0">
                <a:latin typeface="Segoe UI Light" pitchFamily="34" charset="0"/>
              </a:rPr>
              <a:t>Please be cognizant of using color printing. Color printing should be used when the message is enhanced via color or graphics or the presentation requires a professional look. </a:t>
            </a:r>
          </a:p>
          <a:p>
            <a:endParaRPr lang="en-US" sz="1400" dirty="0">
              <a:latin typeface="Segoe UI Light" pitchFamily="34" charset="0"/>
            </a:endParaRPr>
          </a:p>
          <a:p>
            <a:r>
              <a:rPr lang="en-US" sz="1400" dirty="0" smtClean="0">
                <a:latin typeface="Segoe UI Light" pitchFamily="34" charset="0"/>
              </a:rPr>
              <a:t>If color is not necessary to depict the message, please print in Black &amp; White. </a:t>
            </a:r>
          </a:p>
        </p:txBody>
      </p:sp>
    </p:spTree>
    <p:extLst>
      <p:ext uri="{BB962C8B-B14F-4D97-AF65-F5344CB8AC3E}">
        <p14:creationId xmlns:p14="http://schemas.microsoft.com/office/powerpoint/2010/main" val="2748626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6583" r="6583"/>
          <a:stretch/>
        </p:blipFill>
        <p:spPr>
          <a:xfrm>
            <a:off x="1" y="0"/>
            <a:ext cx="9144000" cy="6858000"/>
          </a:xfrm>
          <a:prstGeom prst="rect">
            <a:avLst/>
          </a:prstGeom>
        </p:spPr>
      </p:pic>
      <p:sp>
        <p:nvSpPr>
          <p:cNvPr id="8" name="TextBox 7"/>
          <p:cNvSpPr txBox="1"/>
          <p:nvPr/>
        </p:nvSpPr>
        <p:spPr>
          <a:xfrm>
            <a:off x="4343400" y="3171734"/>
            <a:ext cx="4278923" cy="485865"/>
          </a:xfrm>
          <a:prstGeom prst="rect">
            <a:avLst/>
          </a:prstGeom>
          <a:noFill/>
        </p:spPr>
        <p:txBody>
          <a:bodyPr wrap="square" lIns="69686" tIns="34843" rIns="69686" bIns="34843" rtlCol="0">
            <a:spAutoFit/>
          </a:bodyPr>
          <a:lstStyle/>
          <a:p>
            <a:r>
              <a:rPr lang="en-US" sz="2700" dirty="0" smtClean="0">
                <a:solidFill>
                  <a:schemeClr val="bg1"/>
                </a:solidFill>
                <a:latin typeface="Segoe UI Light" pitchFamily="34" charset="0"/>
              </a:rPr>
              <a:t>Type Text Here</a:t>
            </a:r>
            <a:endParaRPr lang="en-US" sz="2700" dirty="0">
              <a:solidFill>
                <a:schemeClr val="bg1"/>
              </a:solidFill>
              <a:latin typeface="Segoe UI Light" pitchFamily="34" charset="0"/>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36208"/>
            <a:ext cx="3985846"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00800" y="5334000"/>
            <a:ext cx="1756495" cy="15946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139104" y="5686181"/>
            <a:ext cx="5568461" cy="954107"/>
          </a:xfrm>
          <a:prstGeom prst="rect">
            <a:avLst/>
          </a:prstGeom>
          <a:noFill/>
        </p:spPr>
        <p:txBody>
          <a:bodyPr wrap="square" rtlCol="0">
            <a:spAutoFit/>
          </a:bodyPr>
          <a:lstStyle/>
          <a:p>
            <a:pPr lvl="0" algn="dist"/>
            <a:r>
              <a:rPr lang="en-US" sz="1400" dirty="0" smtClean="0">
                <a:solidFill>
                  <a:srgbClr val="738AC8"/>
                </a:solidFill>
                <a:latin typeface="Segoe UI Light" panose="020B0502040204020203" pitchFamily="34" charset="0"/>
              </a:rPr>
              <a:t>             To </a:t>
            </a:r>
            <a:r>
              <a:rPr lang="en-US" sz="1400" dirty="0">
                <a:solidFill>
                  <a:srgbClr val="738AC8"/>
                </a:solidFill>
                <a:latin typeface="Segoe UI Light" panose="020B0502040204020203" pitchFamily="34" charset="0"/>
              </a:rPr>
              <a:t>instill </a:t>
            </a:r>
            <a:r>
              <a:rPr lang="en-US" sz="1400" dirty="0">
                <a:solidFill>
                  <a:srgbClr val="738AC8"/>
                </a:solidFill>
                <a:latin typeface="Segoe UI Semibold" panose="020B0702040204020203" pitchFamily="34" charset="0"/>
              </a:rPr>
              <a:t>confidence</a:t>
            </a:r>
            <a:r>
              <a:rPr lang="en-US" sz="1400" dirty="0">
                <a:solidFill>
                  <a:srgbClr val="738AC8"/>
                </a:solidFill>
                <a:latin typeface="Segoe UI Light" panose="020B0502040204020203" pitchFamily="34" charset="0"/>
              </a:rPr>
              <a:t> and drive the </a:t>
            </a:r>
            <a:r>
              <a:rPr lang="en-US" sz="1400" dirty="0">
                <a:solidFill>
                  <a:srgbClr val="738AC8"/>
                </a:solidFill>
                <a:latin typeface="Segoe UI Semibold" panose="020B0702040204020203" pitchFamily="34" charset="0"/>
              </a:rPr>
              <a:t>adoption</a:t>
            </a:r>
            <a:r>
              <a:rPr lang="en-US" sz="1400" dirty="0">
                <a:solidFill>
                  <a:srgbClr val="738AC8"/>
                </a:solidFill>
                <a:latin typeface="Segoe UI Light" panose="020B0502040204020203" pitchFamily="34" charset="0"/>
              </a:rPr>
              <a:t> </a:t>
            </a:r>
            <a:r>
              <a:rPr lang="en-US" sz="1400" dirty="0" smtClean="0">
                <a:solidFill>
                  <a:srgbClr val="738AC8"/>
                </a:solidFill>
                <a:latin typeface="Segoe UI Light" panose="020B0502040204020203" pitchFamily="34" charset="0"/>
              </a:rPr>
              <a:t>of </a:t>
            </a:r>
            <a:r>
              <a:rPr lang="en-US" sz="1400" dirty="0" smtClean="0">
                <a:solidFill>
                  <a:srgbClr val="738AC8"/>
                </a:solidFill>
                <a:latin typeface="Segoe UI Semibold" panose="020B0702040204020203" pitchFamily="34" charset="0"/>
              </a:rPr>
              <a:t>standardized    </a:t>
            </a:r>
          </a:p>
          <a:p>
            <a:pPr lvl="0" algn="dist"/>
            <a:r>
              <a:rPr lang="en-US" sz="1400" dirty="0" smtClean="0">
                <a:solidFill>
                  <a:srgbClr val="738AC8"/>
                </a:solidFill>
                <a:latin typeface="Segoe UI Semibold" panose="020B0702040204020203" pitchFamily="34" charset="0"/>
              </a:rPr>
              <a:t>        </a:t>
            </a:r>
            <a:r>
              <a:rPr lang="en-US" sz="1400" dirty="0" smtClean="0">
                <a:solidFill>
                  <a:srgbClr val="738AC8"/>
                </a:solidFill>
                <a:latin typeface="Segoe UI Light" panose="020B0502040204020203" pitchFamily="34" charset="0"/>
              </a:rPr>
              <a:t>fundamental business </a:t>
            </a:r>
            <a:r>
              <a:rPr lang="en-US" sz="1400" dirty="0">
                <a:solidFill>
                  <a:srgbClr val="738AC8"/>
                </a:solidFill>
                <a:latin typeface="Segoe UI Light" panose="020B0502040204020203" pitchFamily="34" charset="0"/>
              </a:rPr>
              <a:t>processes and </a:t>
            </a:r>
            <a:r>
              <a:rPr lang="en-US" sz="1400" dirty="0" smtClean="0">
                <a:solidFill>
                  <a:srgbClr val="738AC8"/>
                </a:solidFill>
                <a:latin typeface="Segoe UI Light" panose="020B0502040204020203" pitchFamily="34" charset="0"/>
              </a:rPr>
              <a:t> a </a:t>
            </a:r>
            <a:r>
              <a:rPr lang="en-US" sz="1400" dirty="0">
                <a:solidFill>
                  <a:srgbClr val="738AC8"/>
                </a:solidFill>
                <a:latin typeface="Segoe UI Semibold" panose="020B0702040204020203" pitchFamily="34" charset="0"/>
              </a:rPr>
              <a:t>scalable</a:t>
            </a:r>
            <a:r>
              <a:rPr lang="en-US" sz="1400" dirty="0">
                <a:solidFill>
                  <a:srgbClr val="738AC8"/>
                </a:solidFill>
                <a:latin typeface="Segoe UI Light" panose="020B0502040204020203" pitchFamily="34" charset="0"/>
              </a:rPr>
              <a:t>, </a:t>
            </a:r>
            <a:r>
              <a:rPr lang="en-US" sz="1400" dirty="0" smtClean="0">
                <a:solidFill>
                  <a:srgbClr val="738AC8"/>
                </a:solidFill>
                <a:latin typeface="Segoe UI Semibold" panose="020B0702040204020203" pitchFamily="34" charset="0"/>
              </a:rPr>
              <a:t>high-quality</a:t>
            </a:r>
            <a:r>
              <a:rPr lang="en-US" sz="1400" dirty="0" smtClean="0">
                <a:solidFill>
                  <a:srgbClr val="738AC8"/>
                </a:solidFill>
                <a:latin typeface="Segoe UI Light" panose="020B0502040204020203" pitchFamily="34" charset="0"/>
              </a:rPr>
              <a:t> </a:t>
            </a:r>
          </a:p>
          <a:p>
            <a:pPr lvl="0" algn="dist"/>
            <a:r>
              <a:rPr lang="en-US" sz="1400" dirty="0">
                <a:solidFill>
                  <a:srgbClr val="738AC8"/>
                </a:solidFill>
                <a:latin typeface="Segoe UI Light" panose="020B0502040204020203" pitchFamily="34" charset="0"/>
              </a:rPr>
              <a:t> </a:t>
            </a:r>
            <a:r>
              <a:rPr lang="en-US" sz="1400" dirty="0" smtClean="0">
                <a:solidFill>
                  <a:srgbClr val="738AC8"/>
                </a:solidFill>
                <a:latin typeface="Segoe UI Light" panose="020B0502040204020203" pitchFamily="34" charset="0"/>
              </a:rPr>
              <a:t>   </a:t>
            </a:r>
            <a:r>
              <a:rPr lang="en-US" sz="1400" dirty="0" smtClean="0">
                <a:solidFill>
                  <a:srgbClr val="738AC8"/>
                </a:solidFill>
                <a:latin typeface="Segoe UI Semibold" panose="020B0702040204020203" pitchFamily="34" charset="0"/>
              </a:rPr>
              <a:t>solution </a:t>
            </a:r>
            <a:r>
              <a:rPr lang="en-US" sz="1400" dirty="0" smtClean="0">
                <a:solidFill>
                  <a:srgbClr val="738AC8"/>
                </a:solidFill>
                <a:latin typeface="Segoe UI Light" panose="020B0502040204020203" pitchFamily="34" charset="0"/>
              </a:rPr>
              <a:t>that delivers </a:t>
            </a:r>
            <a:r>
              <a:rPr lang="en-US" sz="1400" dirty="0" smtClean="0">
                <a:solidFill>
                  <a:srgbClr val="738AC8"/>
                </a:solidFill>
                <a:latin typeface="Segoe UI Semibold" panose="020B0702040204020203" pitchFamily="34" charset="0"/>
              </a:rPr>
              <a:t>value </a:t>
            </a:r>
            <a:r>
              <a:rPr lang="en-US" sz="1400" dirty="0" smtClean="0">
                <a:solidFill>
                  <a:srgbClr val="738AC8"/>
                </a:solidFill>
                <a:latin typeface="Segoe UI Light" panose="020B0502040204020203" pitchFamily="34" charset="0"/>
              </a:rPr>
              <a:t>to </a:t>
            </a:r>
            <a:r>
              <a:rPr lang="en-US" sz="1400" dirty="0">
                <a:solidFill>
                  <a:srgbClr val="738AC8"/>
                </a:solidFill>
                <a:latin typeface="Segoe UI Light" panose="020B0502040204020203" pitchFamily="34" charset="0"/>
              </a:rPr>
              <a:t>the business </a:t>
            </a:r>
            <a:r>
              <a:rPr lang="en-US" sz="1400" dirty="0" smtClean="0">
                <a:solidFill>
                  <a:srgbClr val="738AC8"/>
                </a:solidFill>
                <a:latin typeface="Segoe UI Light" panose="020B0502040204020203" pitchFamily="34" charset="0"/>
              </a:rPr>
              <a:t>and our </a:t>
            </a:r>
            <a:r>
              <a:rPr lang="en-US" sz="1400" dirty="0">
                <a:solidFill>
                  <a:srgbClr val="738AC8"/>
                </a:solidFill>
                <a:latin typeface="Segoe UI Light" panose="020B0502040204020203" pitchFamily="34" charset="0"/>
              </a:rPr>
              <a:t>customers </a:t>
            </a:r>
            <a:r>
              <a:rPr lang="en-US" sz="1400" dirty="0" smtClean="0">
                <a:solidFill>
                  <a:srgbClr val="738AC8"/>
                </a:solidFill>
                <a:latin typeface="Segoe UI Light" panose="020B0502040204020203" pitchFamily="34" charset="0"/>
              </a:rPr>
              <a:t>while </a:t>
            </a:r>
          </a:p>
          <a:p>
            <a:pPr lvl="0" algn="dist"/>
            <a:r>
              <a:rPr lang="en-US" sz="1400" dirty="0" smtClean="0">
                <a:solidFill>
                  <a:srgbClr val="738AC8"/>
                </a:solidFill>
                <a:latin typeface="Segoe UI Light" panose="020B0502040204020203" pitchFamily="34" charset="0"/>
              </a:rPr>
              <a:t>maintaining </a:t>
            </a:r>
            <a:r>
              <a:rPr lang="en-US" sz="1400" dirty="0">
                <a:solidFill>
                  <a:srgbClr val="738AC8"/>
                </a:solidFill>
                <a:latin typeface="Segoe UI Light" panose="020B0502040204020203" pitchFamily="34" charset="0"/>
              </a:rPr>
              <a:t>a </a:t>
            </a:r>
            <a:r>
              <a:rPr lang="en-US" sz="1400" dirty="0" smtClean="0">
                <a:solidFill>
                  <a:srgbClr val="738AC8"/>
                </a:solidFill>
                <a:latin typeface="Segoe UI Semibold" panose="020B0702040204020203" pitchFamily="34" charset="0"/>
              </a:rPr>
              <a:t>commitment</a:t>
            </a:r>
            <a:r>
              <a:rPr lang="en-US" sz="1400" dirty="0" smtClean="0">
                <a:solidFill>
                  <a:srgbClr val="738AC8"/>
                </a:solidFill>
                <a:latin typeface="Segoe UI Light" panose="020B0502040204020203" pitchFamily="34" charset="0"/>
              </a:rPr>
              <a:t> </a:t>
            </a:r>
            <a:r>
              <a:rPr lang="en-US" sz="1400" dirty="0">
                <a:solidFill>
                  <a:srgbClr val="738AC8"/>
                </a:solidFill>
                <a:latin typeface="Segoe UI Light" panose="020B0502040204020203" pitchFamily="34" charset="0"/>
              </a:rPr>
              <a:t>to </a:t>
            </a:r>
            <a:r>
              <a:rPr lang="en-US" sz="1400" dirty="0" smtClean="0">
                <a:solidFill>
                  <a:srgbClr val="738AC8"/>
                </a:solidFill>
                <a:latin typeface="Segoe UI Light" panose="020B0502040204020203" pitchFamily="34" charset="0"/>
              </a:rPr>
              <a:t>our approved budget and schedule.</a:t>
            </a:r>
            <a:endParaRPr lang="en-US" sz="1400" dirty="0">
              <a:solidFill>
                <a:srgbClr val="738AC8"/>
              </a:solidFill>
              <a:latin typeface="Segoe UI Light" panose="020B0502040204020203" pitchFamily="34" charset="0"/>
            </a:endParaRPr>
          </a:p>
        </p:txBody>
      </p:sp>
    </p:spTree>
    <p:extLst>
      <p:ext uri="{BB962C8B-B14F-4D97-AF65-F5344CB8AC3E}">
        <p14:creationId xmlns:p14="http://schemas.microsoft.com/office/powerpoint/2010/main" val="4209069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6583" r="6583"/>
          <a:stretch/>
        </p:blipFill>
        <p:spPr>
          <a:xfrm>
            <a:off x="1" y="0"/>
            <a:ext cx="9144000" cy="6858000"/>
          </a:xfrm>
          <a:prstGeom prst="rect">
            <a:avLst/>
          </a:prstGeom>
        </p:spPr>
      </p:pic>
      <p:sp>
        <p:nvSpPr>
          <p:cNvPr id="8" name="TextBox 7"/>
          <p:cNvSpPr txBox="1"/>
          <p:nvPr/>
        </p:nvSpPr>
        <p:spPr>
          <a:xfrm>
            <a:off x="4495800" y="3171735"/>
            <a:ext cx="4278923" cy="485865"/>
          </a:xfrm>
          <a:prstGeom prst="rect">
            <a:avLst/>
          </a:prstGeom>
          <a:noFill/>
        </p:spPr>
        <p:txBody>
          <a:bodyPr wrap="square" lIns="69686" tIns="34843" rIns="69686" bIns="34843" rtlCol="0">
            <a:spAutoFit/>
          </a:bodyPr>
          <a:lstStyle/>
          <a:p>
            <a:r>
              <a:rPr lang="en-US" sz="2700" dirty="0" smtClean="0">
                <a:solidFill>
                  <a:schemeClr val="bg1"/>
                </a:solidFill>
                <a:latin typeface="Segoe UI Light" pitchFamily="34" charset="0"/>
              </a:rPr>
              <a:t>Type Text Here</a:t>
            </a:r>
            <a:endParaRPr lang="en-US" sz="2700" dirty="0">
              <a:solidFill>
                <a:schemeClr val="bg1"/>
              </a:solidFill>
              <a:latin typeface="Segoe UI Light" pitchFamily="34" charset="0"/>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36208"/>
            <a:ext cx="3985846"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24600" y="4572000"/>
            <a:ext cx="2667000" cy="242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48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6150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43440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42537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32796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2963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7556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dirty="0" smtClean="0"/>
              <a:t>Branding Guidelines</a:t>
            </a:r>
          </a:p>
        </p:txBody>
      </p:sp>
      <p:sp>
        <p:nvSpPr>
          <p:cNvPr id="2" name="Rectangle 1"/>
          <p:cNvSpPr/>
          <p:nvPr/>
        </p:nvSpPr>
        <p:spPr>
          <a:xfrm>
            <a:off x="163203" y="2800350"/>
            <a:ext cx="5509847" cy="314325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3000" dirty="0">
                <a:solidFill>
                  <a:schemeClr val="tx1">
                    <a:lumMod val="65000"/>
                    <a:lumOff val="35000"/>
                  </a:schemeClr>
                </a:solidFill>
              </a:rPr>
              <a:t>Colors</a:t>
            </a:r>
          </a:p>
        </p:txBody>
      </p:sp>
      <p:sp>
        <p:nvSpPr>
          <p:cNvPr id="16" name="Rectangle 15"/>
          <p:cNvSpPr/>
          <p:nvPr/>
        </p:nvSpPr>
        <p:spPr>
          <a:xfrm>
            <a:off x="5848897" y="2800351"/>
            <a:ext cx="3060642" cy="31432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3000" dirty="0"/>
              <a:t>Fonts</a:t>
            </a:r>
          </a:p>
          <a:p>
            <a:endParaRPr lang="en-US" sz="100" dirty="0"/>
          </a:p>
          <a:p>
            <a:endParaRPr lang="en-US" sz="1100" b="1" dirty="0" smtClean="0">
              <a:latin typeface="Segoe UI Light" pitchFamily="34" charset="0"/>
            </a:endParaRPr>
          </a:p>
          <a:p>
            <a:r>
              <a:rPr lang="en-US" sz="1400" b="1" dirty="0" smtClean="0">
                <a:latin typeface="Segoe UI Light" pitchFamily="34" charset="0"/>
              </a:rPr>
              <a:t>Logos </a:t>
            </a:r>
            <a:r>
              <a:rPr lang="en-US" sz="1400" b="1" dirty="0">
                <a:latin typeface="Segoe UI Light" pitchFamily="34" charset="0"/>
              </a:rPr>
              <a:t>&amp; Header:             </a:t>
            </a:r>
          </a:p>
          <a:p>
            <a:r>
              <a:rPr lang="en-US" sz="1400" dirty="0" smtClean="0">
                <a:latin typeface="Segoe UI Light" pitchFamily="34" charset="0"/>
              </a:rPr>
              <a:t>Segoe UI Light                               </a:t>
            </a:r>
          </a:p>
          <a:p>
            <a:r>
              <a:rPr lang="en-US" sz="1400" b="1" dirty="0" smtClean="0">
                <a:latin typeface="Segoe UI Light" pitchFamily="34" charset="0"/>
              </a:rPr>
              <a:t>Segoe UI Light – Bold                   </a:t>
            </a:r>
          </a:p>
          <a:p>
            <a:r>
              <a:rPr lang="en-US" sz="1400" b="1" i="1" dirty="0" smtClean="0">
                <a:latin typeface="Segoe UI Light" pitchFamily="34" charset="0"/>
              </a:rPr>
              <a:t>Segoe UI Light – Bold Italics </a:t>
            </a:r>
            <a:endParaRPr lang="en-US" sz="700" b="1" dirty="0" smtClean="0">
              <a:latin typeface="+mj-lt"/>
            </a:endParaRPr>
          </a:p>
          <a:p>
            <a:endParaRPr lang="en-US" sz="1400" b="1" dirty="0">
              <a:latin typeface="+mj-lt"/>
            </a:endParaRPr>
          </a:p>
          <a:p>
            <a:r>
              <a:rPr lang="en-US" sz="1400" b="1" dirty="0">
                <a:latin typeface="Segoe UI Light" pitchFamily="34" charset="0"/>
              </a:rPr>
              <a:t>Text:</a:t>
            </a:r>
          </a:p>
          <a:p>
            <a:r>
              <a:rPr lang="en-US" sz="1400" dirty="0"/>
              <a:t>Arial</a:t>
            </a:r>
            <a:endParaRPr lang="en-US" sz="1400" dirty="0">
              <a:latin typeface="Segoe UI Light" pitchFamily="34" charset="0"/>
            </a:endParaRPr>
          </a:p>
          <a:p>
            <a:r>
              <a:rPr lang="en-US" sz="1400" b="1" dirty="0"/>
              <a:t>Arial – </a:t>
            </a:r>
            <a:r>
              <a:rPr lang="en-US" sz="1400" b="1" dirty="0" smtClean="0"/>
              <a:t>Bold</a:t>
            </a:r>
            <a:endParaRPr lang="en-US" sz="700" dirty="0" smtClean="0">
              <a:latin typeface="+mj-lt"/>
            </a:endParaRPr>
          </a:p>
          <a:p>
            <a:endParaRPr lang="en-US" sz="700" dirty="0">
              <a:latin typeface="+mj-lt"/>
            </a:endParaRPr>
          </a:p>
          <a:p>
            <a:r>
              <a:rPr lang="en-US" sz="1400" dirty="0" smtClean="0">
                <a:latin typeface="+mj-lt"/>
              </a:rPr>
              <a:t>All text, including titles, should be left justified.</a:t>
            </a:r>
            <a:endParaRPr lang="en-US" sz="1400" dirty="0">
              <a:latin typeface="+mj-lt"/>
            </a:endParaRPr>
          </a:p>
        </p:txBody>
      </p:sp>
      <p:sp>
        <p:nvSpPr>
          <p:cNvPr id="17" name="Rectangle 16"/>
          <p:cNvSpPr/>
          <p:nvPr/>
        </p:nvSpPr>
        <p:spPr>
          <a:xfrm>
            <a:off x="163205" y="1219199"/>
            <a:ext cx="1419412" cy="1447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b="1" dirty="0" smtClean="0">
                <a:latin typeface="Segoe UI Light" pitchFamily="34" charset="0"/>
              </a:rPr>
              <a:t>Growth &amp; Transformation</a:t>
            </a:r>
            <a:endParaRPr lang="en-US" sz="1400" b="1" dirty="0">
              <a:latin typeface="Segoe UI Light" pitchFamily="34" charset="0"/>
            </a:endParaRPr>
          </a:p>
        </p:txBody>
      </p:sp>
      <p:sp>
        <p:nvSpPr>
          <p:cNvPr id="19" name="Rectangle 18"/>
          <p:cNvSpPr/>
          <p:nvPr/>
        </p:nvSpPr>
        <p:spPr>
          <a:xfrm>
            <a:off x="1628589" y="1219199"/>
            <a:ext cx="1419412" cy="1447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b="1" dirty="0" smtClean="0">
                <a:latin typeface="Segoe UI Light" pitchFamily="34" charset="0"/>
              </a:rPr>
              <a:t>Power &amp; Boldness</a:t>
            </a:r>
            <a:endParaRPr lang="en-US" sz="1400" b="1" dirty="0">
              <a:latin typeface="Segoe UI Light" pitchFamily="34" charset="0"/>
            </a:endParaRPr>
          </a:p>
        </p:txBody>
      </p:sp>
      <p:sp>
        <p:nvSpPr>
          <p:cNvPr id="20" name="Rectangle 19"/>
          <p:cNvSpPr/>
          <p:nvPr/>
        </p:nvSpPr>
        <p:spPr>
          <a:xfrm>
            <a:off x="3093975" y="1219199"/>
            <a:ext cx="1419412" cy="1447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b="1" dirty="0" smtClean="0">
                <a:latin typeface="Segoe UI Light" pitchFamily="34" charset="0"/>
              </a:rPr>
              <a:t>Wonder, Adventure, &amp; Excitement</a:t>
            </a:r>
            <a:endParaRPr lang="en-US" sz="1400" b="1" dirty="0">
              <a:latin typeface="Segoe UI Light" pitchFamily="34" charset="0"/>
            </a:endParaRPr>
          </a:p>
        </p:txBody>
      </p:sp>
      <p:sp>
        <p:nvSpPr>
          <p:cNvPr id="23" name="Rectangle 22"/>
          <p:cNvSpPr/>
          <p:nvPr/>
        </p:nvSpPr>
        <p:spPr>
          <a:xfrm>
            <a:off x="4559359" y="1219199"/>
            <a:ext cx="1419412" cy="1447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b="1" dirty="0" smtClean="0">
                <a:latin typeface="Segoe UI Light" pitchFamily="34" charset="0"/>
              </a:rPr>
              <a:t>Modern</a:t>
            </a:r>
            <a:endParaRPr lang="en-US" sz="1400" b="1" dirty="0">
              <a:latin typeface="Segoe UI Light" pitchFamily="34" charset="0"/>
            </a:endParaRPr>
          </a:p>
        </p:txBody>
      </p:sp>
      <p:sp>
        <p:nvSpPr>
          <p:cNvPr id="24" name="Rectangle 23"/>
          <p:cNvSpPr/>
          <p:nvPr/>
        </p:nvSpPr>
        <p:spPr>
          <a:xfrm>
            <a:off x="6024744" y="1219199"/>
            <a:ext cx="1419412" cy="1447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b="1" dirty="0" smtClean="0">
                <a:latin typeface="Segoe UI Light" pitchFamily="34" charset="0"/>
              </a:rPr>
              <a:t>Connectivity &amp; Communication</a:t>
            </a:r>
            <a:endParaRPr lang="en-US" sz="1400" b="1" dirty="0">
              <a:latin typeface="Segoe UI Light" pitchFamily="34" charset="0"/>
            </a:endParaRPr>
          </a:p>
        </p:txBody>
      </p:sp>
      <p:sp>
        <p:nvSpPr>
          <p:cNvPr id="27" name="Rectangle 26"/>
          <p:cNvSpPr/>
          <p:nvPr/>
        </p:nvSpPr>
        <p:spPr>
          <a:xfrm>
            <a:off x="280436" y="3505198"/>
            <a:ext cx="703385" cy="704088"/>
          </a:xfrm>
          <a:prstGeom prst="rect">
            <a:avLst/>
          </a:prstGeom>
          <a:solidFill>
            <a:srgbClr val="3F6D19"/>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63</a:t>
            </a:r>
            <a:br>
              <a:rPr lang="en-US" sz="1400" dirty="0" smtClean="0"/>
            </a:br>
            <a:r>
              <a:rPr lang="en-US" sz="1400" dirty="0" smtClean="0"/>
              <a:t>G: 109</a:t>
            </a:r>
            <a:br>
              <a:rPr lang="en-US" sz="1400" dirty="0" smtClean="0"/>
            </a:br>
            <a:r>
              <a:rPr lang="en-US" sz="1400" dirty="0" smtClean="0"/>
              <a:t>B: 25</a:t>
            </a:r>
            <a:endParaRPr lang="en-US" sz="1400" dirty="0"/>
          </a:p>
        </p:txBody>
      </p:sp>
      <p:sp>
        <p:nvSpPr>
          <p:cNvPr id="28" name="Rectangle 27"/>
          <p:cNvSpPr/>
          <p:nvPr/>
        </p:nvSpPr>
        <p:spPr>
          <a:xfrm>
            <a:off x="1042436" y="3505198"/>
            <a:ext cx="703385" cy="70408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117</a:t>
            </a:r>
            <a:br>
              <a:rPr lang="en-US" sz="1400" dirty="0" smtClean="0"/>
            </a:br>
            <a:r>
              <a:rPr lang="en-US" sz="1400" dirty="0" smtClean="0"/>
              <a:t>G: 11</a:t>
            </a:r>
            <a:br>
              <a:rPr lang="en-US" sz="1400" dirty="0" smtClean="0"/>
            </a:br>
            <a:r>
              <a:rPr lang="en-US" sz="1400" dirty="0" smtClean="0"/>
              <a:t>B: 61</a:t>
            </a:r>
            <a:endParaRPr lang="en-US" sz="1400" dirty="0"/>
          </a:p>
        </p:txBody>
      </p:sp>
      <p:sp>
        <p:nvSpPr>
          <p:cNvPr id="29" name="Rectangle 28"/>
          <p:cNvSpPr/>
          <p:nvPr/>
        </p:nvSpPr>
        <p:spPr>
          <a:xfrm>
            <a:off x="1804436" y="3505198"/>
            <a:ext cx="703385" cy="70408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131</a:t>
            </a:r>
            <a:br>
              <a:rPr lang="en-US" sz="1400" dirty="0" smtClean="0"/>
            </a:br>
            <a:r>
              <a:rPr lang="en-US" sz="1400" dirty="0" smtClean="0"/>
              <a:t>G: 94</a:t>
            </a:r>
            <a:br>
              <a:rPr lang="en-US" sz="1400" dirty="0" smtClean="0"/>
            </a:br>
            <a:r>
              <a:rPr lang="en-US" sz="1400" dirty="0" smtClean="0"/>
              <a:t>B: 1</a:t>
            </a:r>
            <a:endParaRPr lang="en-US" sz="1400" dirty="0"/>
          </a:p>
        </p:txBody>
      </p:sp>
      <p:sp>
        <p:nvSpPr>
          <p:cNvPr id="30" name="Rectangle 29"/>
          <p:cNvSpPr/>
          <p:nvPr/>
        </p:nvSpPr>
        <p:spPr>
          <a:xfrm>
            <a:off x="2566436" y="3505198"/>
            <a:ext cx="703385" cy="70408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0</a:t>
            </a:r>
            <a:br>
              <a:rPr lang="en-US" sz="1400" dirty="0" smtClean="0"/>
            </a:br>
            <a:r>
              <a:rPr lang="en-US" sz="1400" dirty="0" smtClean="0"/>
              <a:t>G: 25</a:t>
            </a:r>
            <a:br>
              <a:rPr lang="en-US" sz="1400" dirty="0" smtClean="0"/>
            </a:br>
            <a:r>
              <a:rPr lang="en-US" sz="1400" dirty="0" smtClean="0"/>
              <a:t>B: 47</a:t>
            </a:r>
            <a:endParaRPr lang="en-US" sz="1400" dirty="0"/>
          </a:p>
        </p:txBody>
      </p:sp>
      <p:sp>
        <p:nvSpPr>
          <p:cNvPr id="31" name="Rectangle 30"/>
          <p:cNvSpPr/>
          <p:nvPr/>
        </p:nvSpPr>
        <p:spPr>
          <a:xfrm>
            <a:off x="3328437" y="3505198"/>
            <a:ext cx="703385" cy="70408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13</a:t>
            </a:r>
            <a:br>
              <a:rPr lang="en-US" sz="1400" dirty="0" smtClean="0"/>
            </a:br>
            <a:r>
              <a:rPr lang="en-US" sz="1400" dirty="0" smtClean="0"/>
              <a:t>G: 90</a:t>
            </a:r>
            <a:br>
              <a:rPr lang="en-US" sz="1400" dirty="0" smtClean="0"/>
            </a:br>
            <a:r>
              <a:rPr lang="en-US" sz="1400" dirty="0" smtClean="0"/>
              <a:t>B: 80</a:t>
            </a:r>
            <a:endParaRPr lang="en-US" sz="1400" dirty="0"/>
          </a:p>
        </p:txBody>
      </p:sp>
      <p:sp>
        <p:nvSpPr>
          <p:cNvPr id="32" name="Rectangle 31"/>
          <p:cNvSpPr/>
          <p:nvPr/>
        </p:nvSpPr>
        <p:spPr>
          <a:xfrm>
            <a:off x="280436" y="4267198"/>
            <a:ext cx="703385" cy="7040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95</a:t>
            </a:r>
            <a:br>
              <a:rPr lang="en-US" sz="1400" dirty="0" smtClean="0"/>
            </a:br>
            <a:r>
              <a:rPr lang="en-US" sz="1400" dirty="0" smtClean="0"/>
              <a:t>G: 163</a:t>
            </a:r>
            <a:br>
              <a:rPr lang="en-US" sz="1400" dirty="0" smtClean="0"/>
            </a:br>
            <a:r>
              <a:rPr lang="en-US" sz="1400" dirty="0" smtClean="0"/>
              <a:t>B: 38</a:t>
            </a:r>
            <a:endParaRPr lang="en-US" sz="1400" dirty="0"/>
          </a:p>
        </p:txBody>
      </p:sp>
      <p:sp>
        <p:nvSpPr>
          <p:cNvPr id="33" name="Rectangle 32"/>
          <p:cNvSpPr/>
          <p:nvPr/>
        </p:nvSpPr>
        <p:spPr>
          <a:xfrm>
            <a:off x="1042436" y="4267198"/>
            <a:ext cx="703385" cy="7040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176</a:t>
            </a:r>
            <a:br>
              <a:rPr lang="en-US" sz="1400" dirty="0" smtClean="0"/>
            </a:br>
            <a:r>
              <a:rPr lang="en-US" sz="1400" dirty="0" smtClean="0"/>
              <a:t>G: 16</a:t>
            </a:r>
            <a:br>
              <a:rPr lang="en-US" sz="1400" dirty="0" smtClean="0"/>
            </a:br>
            <a:r>
              <a:rPr lang="en-US" sz="1400" dirty="0" smtClean="0"/>
              <a:t>B: 92</a:t>
            </a:r>
            <a:endParaRPr lang="en-US" sz="1400" dirty="0"/>
          </a:p>
        </p:txBody>
      </p:sp>
      <p:sp>
        <p:nvSpPr>
          <p:cNvPr id="34" name="Rectangle 33"/>
          <p:cNvSpPr/>
          <p:nvPr/>
        </p:nvSpPr>
        <p:spPr>
          <a:xfrm>
            <a:off x="1820578" y="4267198"/>
            <a:ext cx="703385" cy="70408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197</a:t>
            </a:r>
            <a:br>
              <a:rPr lang="en-US" sz="1400" dirty="0" smtClean="0"/>
            </a:br>
            <a:r>
              <a:rPr lang="en-US" sz="1400" dirty="0" smtClean="0"/>
              <a:t>G: 141</a:t>
            </a:r>
            <a:br>
              <a:rPr lang="en-US" sz="1400" dirty="0" smtClean="0"/>
            </a:br>
            <a:r>
              <a:rPr lang="en-US" sz="1400" dirty="0" smtClean="0"/>
              <a:t>B: 1</a:t>
            </a:r>
            <a:endParaRPr lang="en-US" sz="1400" dirty="0"/>
          </a:p>
        </p:txBody>
      </p:sp>
      <p:sp>
        <p:nvSpPr>
          <p:cNvPr id="35" name="Rectangle 34"/>
          <p:cNvSpPr/>
          <p:nvPr/>
        </p:nvSpPr>
        <p:spPr>
          <a:xfrm>
            <a:off x="2582578" y="4267198"/>
            <a:ext cx="703385" cy="7040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0</a:t>
            </a:r>
            <a:br>
              <a:rPr lang="en-US" sz="1400" dirty="0" smtClean="0"/>
            </a:br>
            <a:r>
              <a:rPr lang="en-US" sz="1400" dirty="0" smtClean="0"/>
              <a:t>G: 63</a:t>
            </a:r>
            <a:br>
              <a:rPr lang="en-US" sz="1400" dirty="0" smtClean="0"/>
            </a:br>
            <a:r>
              <a:rPr lang="en-US" sz="1400" dirty="0" smtClean="0"/>
              <a:t>B: 117</a:t>
            </a:r>
            <a:endParaRPr lang="en-US" sz="1400" dirty="0"/>
          </a:p>
        </p:txBody>
      </p:sp>
      <p:sp>
        <p:nvSpPr>
          <p:cNvPr id="36" name="Rectangle 35"/>
          <p:cNvSpPr/>
          <p:nvPr/>
        </p:nvSpPr>
        <p:spPr>
          <a:xfrm>
            <a:off x="3328437" y="4267198"/>
            <a:ext cx="703385" cy="70408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19</a:t>
            </a:r>
            <a:br>
              <a:rPr lang="en-US" sz="1400" dirty="0" smtClean="0"/>
            </a:br>
            <a:r>
              <a:rPr lang="en-US" sz="1400" dirty="0" smtClean="0"/>
              <a:t>G: 134</a:t>
            </a:r>
            <a:br>
              <a:rPr lang="en-US" sz="1400" dirty="0" smtClean="0"/>
            </a:br>
            <a:r>
              <a:rPr lang="en-US" sz="1400" dirty="0" smtClean="0"/>
              <a:t>B: 119</a:t>
            </a:r>
            <a:endParaRPr lang="en-US" sz="1400" dirty="0"/>
          </a:p>
        </p:txBody>
      </p:sp>
      <p:sp>
        <p:nvSpPr>
          <p:cNvPr id="37" name="Rectangle 36"/>
          <p:cNvSpPr/>
          <p:nvPr/>
        </p:nvSpPr>
        <p:spPr>
          <a:xfrm>
            <a:off x="280436" y="5029198"/>
            <a:ext cx="703385"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127</a:t>
            </a:r>
            <a:br>
              <a:rPr lang="en-US" sz="1400" dirty="0" smtClean="0"/>
            </a:br>
            <a:r>
              <a:rPr lang="en-US" sz="1400" dirty="0" smtClean="0"/>
              <a:t>G: 209</a:t>
            </a:r>
            <a:br>
              <a:rPr lang="en-US" sz="1400" dirty="0" smtClean="0"/>
            </a:br>
            <a:r>
              <a:rPr lang="en-US" sz="1400" dirty="0" smtClean="0"/>
              <a:t>B: 59</a:t>
            </a:r>
            <a:endParaRPr lang="en-US" sz="1400" dirty="0"/>
          </a:p>
        </p:txBody>
      </p:sp>
      <p:sp>
        <p:nvSpPr>
          <p:cNvPr id="38" name="Rectangle 37"/>
          <p:cNvSpPr/>
          <p:nvPr/>
        </p:nvSpPr>
        <p:spPr>
          <a:xfrm>
            <a:off x="1042436" y="5029199"/>
            <a:ext cx="703385"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234</a:t>
            </a:r>
            <a:br>
              <a:rPr lang="en-US" sz="1400" dirty="0" smtClean="0"/>
            </a:br>
            <a:r>
              <a:rPr lang="en-US" sz="1400" dirty="0" smtClean="0"/>
              <a:t>G: 21</a:t>
            </a:r>
            <a:br>
              <a:rPr lang="en-US" sz="1400" dirty="0" smtClean="0"/>
            </a:br>
            <a:r>
              <a:rPr lang="en-US" sz="1400" dirty="0" smtClean="0"/>
              <a:t>B: 122</a:t>
            </a:r>
            <a:endParaRPr lang="en-US" sz="1400" dirty="0"/>
          </a:p>
        </p:txBody>
      </p:sp>
      <p:sp>
        <p:nvSpPr>
          <p:cNvPr id="39" name="Rectangle 38"/>
          <p:cNvSpPr/>
          <p:nvPr/>
        </p:nvSpPr>
        <p:spPr>
          <a:xfrm>
            <a:off x="1804436" y="5029198"/>
            <a:ext cx="703385" cy="7040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254</a:t>
            </a:r>
            <a:br>
              <a:rPr lang="en-US" sz="1400" dirty="0" smtClean="0"/>
            </a:br>
            <a:r>
              <a:rPr lang="en-US" sz="1400" dirty="0" smtClean="0"/>
              <a:t>G: 184</a:t>
            </a:r>
            <a:br>
              <a:rPr lang="en-US" sz="1400" dirty="0" smtClean="0"/>
            </a:br>
            <a:r>
              <a:rPr lang="en-US" sz="1400" dirty="0" smtClean="0"/>
              <a:t>B: 10</a:t>
            </a:r>
            <a:endParaRPr lang="en-US" sz="1400" dirty="0"/>
          </a:p>
        </p:txBody>
      </p:sp>
      <p:sp>
        <p:nvSpPr>
          <p:cNvPr id="40" name="Rectangle 39"/>
          <p:cNvSpPr/>
          <p:nvPr/>
        </p:nvSpPr>
        <p:spPr>
          <a:xfrm>
            <a:off x="2566436" y="5029199"/>
            <a:ext cx="703385" cy="70408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0</a:t>
            </a:r>
            <a:br>
              <a:rPr lang="en-US" sz="1400" dirty="0" smtClean="0"/>
            </a:br>
            <a:r>
              <a:rPr lang="en-US" sz="1400" dirty="0" smtClean="0"/>
              <a:t>G: 126</a:t>
            </a:r>
            <a:br>
              <a:rPr lang="en-US" sz="1400" dirty="0" smtClean="0"/>
            </a:br>
            <a:r>
              <a:rPr lang="en-US" sz="1400" dirty="0" smtClean="0"/>
              <a:t>B: 234</a:t>
            </a:r>
            <a:endParaRPr lang="en-US" sz="1400" dirty="0"/>
          </a:p>
        </p:txBody>
      </p:sp>
      <p:sp>
        <p:nvSpPr>
          <p:cNvPr id="41" name="Rectangle 40"/>
          <p:cNvSpPr/>
          <p:nvPr/>
        </p:nvSpPr>
        <p:spPr>
          <a:xfrm>
            <a:off x="3328437" y="5029199"/>
            <a:ext cx="703385" cy="7040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26</a:t>
            </a:r>
            <a:br>
              <a:rPr lang="en-US" sz="1400" dirty="0" smtClean="0"/>
            </a:br>
            <a:r>
              <a:rPr lang="en-US" sz="1400" dirty="0" smtClean="0"/>
              <a:t>G: 179</a:t>
            </a:r>
            <a:br>
              <a:rPr lang="en-US" sz="1400" dirty="0" smtClean="0"/>
            </a:br>
            <a:r>
              <a:rPr lang="en-US" sz="1400" dirty="0" smtClean="0"/>
              <a:t>B: 159</a:t>
            </a:r>
            <a:endParaRPr lang="en-US" sz="1400" dirty="0"/>
          </a:p>
        </p:txBody>
      </p:sp>
      <p:sp>
        <p:nvSpPr>
          <p:cNvPr id="42" name="Rectangle 41"/>
          <p:cNvSpPr/>
          <p:nvPr/>
        </p:nvSpPr>
        <p:spPr>
          <a:xfrm>
            <a:off x="4100060" y="3505198"/>
            <a:ext cx="703385" cy="70408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44</a:t>
            </a:r>
            <a:br>
              <a:rPr lang="en-US" sz="1400" dirty="0" smtClean="0"/>
            </a:br>
            <a:r>
              <a:rPr lang="en-US" sz="1400" dirty="0" smtClean="0"/>
              <a:t>G: 63</a:t>
            </a:r>
            <a:br>
              <a:rPr lang="en-US" sz="1400" dirty="0" smtClean="0"/>
            </a:br>
            <a:r>
              <a:rPr lang="en-US" sz="1400" dirty="0" smtClean="0"/>
              <a:t>B: 113</a:t>
            </a:r>
            <a:endParaRPr lang="en-US" sz="1400" dirty="0"/>
          </a:p>
        </p:txBody>
      </p:sp>
      <p:sp>
        <p:nvSpPr>
          <p:cNvPr id="43" name="Rectangle 42"/>
          <p:cNvSpPr/>
          <p:nvPr/>
        </p:nvSpPr>
        <p:spPr>
          <a:xfrm>
            <a:off x="4100060" y="4267198"/>
            <a:ext cx="703385" cy="70408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67</a:t>
            </a:r>
            <a:br>
              <a:rPr lang="en-US" sz="1400" dirty="0" smtClean="0"/>
            </a:br>
            <a:r>
              <a:rPr lang="en-US" sz="1400" dirty="0" smtClean="0"/>
              <a:t>G: 95</a:t>
            </a:r>
            <a:br>
              <a:rPr lang="en-US" sz="1400" dirty="0" smtClean="0"/>
            </a:br>
            <a:r>
              <a:rPr lang="en-US" sz="1400" dirty="0" smtClean="0"/>
              <a:t>B: 170</a:t>
            </a:r>
            <a:endParaRPr lang="en-US" sz="1400" dirty="0"/>
          </a:p>
        </p:txBody>
      </p:sp>
      <p:sp>
        <p:nvSpPr>
          <p:cNvPr id="44" name="Rectangle 43"/>
          <p:cNvSpPr/>
          <p:nvPr/>
        </p:nvSpPr>
        <p:spPr>
          <a:xfrm>
            <a:off x="4100060" y="5029199"/>
            <a:ext cx="703385" cy="7040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115</a:t>
            </a:r>
            <a:br>
              <a:rPr lang="en-US" sz="1400" dirty="0" smtClean="0"/>
            </a:br>
            <a:r>
              <a:rPr lang="en-US" sz="1400" dirty="0" smtClean="0"/>
              <a:t>G: 138</a:t>
            </a:r>
            <a:br>
              <a:rPr lang="en-US" sz="1400" dirty="0" smtClean="0"/>
            </a:br>
            <a:r>
              <a:rPr lang="en-US" sz="1400" dirty="0" smtClean="0"/>
              <a:t>B: 200</a:t>
            </a:r>
            <a:endParaRPr lang="en-US" sz="1400" dirty="0"/>
          </a:p>
        </p:txBody>
      </p:sp>
      <p:sp>
        <p:nvSpPr>
          <p:cNvPr id="45" name="Rectangle 44"/>
          <p:cNvSpPr/>
          <p:nvPr/>
        </p:nvSpPr>
        <p:spPr>
          <a:xfrm>
            <a:off x="4852436" y="3505198"/>
            <a:ext cx="703385" cy="704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0</a:t>
            </a:r>
            <a:br>
              <a:rPr lang="en-US" sz="1400" dirty="0" smtClean="0"/>
            </a:br>
            <a:r>
              <a:rPr lang="en-US" sz="1400" dirty="0" smtClean="0"/>
              <a:t>G: 0</a:t>
            </a:r>
            <a:br>
              <a:rPr lang="en-US" sz="1400" dirty="0" smtClean="0"/>
            </a:br>
            <a:r>
              <a:rPr lang="en-US" sz="1400" dirty="0" smtClean="0"/>
              <a:t>B: 0</a:t>
            </a:r>
            <a:endParaRPr lang="en-US" sz="1400" dirty="0"/>
          </a:p>
        </p:txBody>
      </p:sp>
      <p:sp>
        <p:nvSpPr>
          <p:cNvPr id="46" name="Rectangle 45"/>
          <p:cNvSpPr/>
          <p:nvPr/>
        </p:nvSpPr>
        <p:spPr>
          <a:xfrm>
            <a:off x="4852436" y="4267198"/>
            <a:ext cx="703385" cy="704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89</a:t>
            </a:r>
            <a:br>
              <a:rPr lang="en-US" sz="1400" dirty="0" smtClean="0"/>
            </a:br>
            <a:r>
              <a:rPr lang="en-US" sz="1400" dirty="0" smtClean="0"/>
              <a:t>G: 89</a:t>
            </a:r>
            <a:br>
              <a:rPr lang="en-US" sz="1400" dirty="0" smtClean="0"/>
            </a:br>
            <a:r>
              <a:rPr lang="en-US" sz="1400" dirty="0" smtClean="0"/>
              <a:t>B: 89</a:t>
            </a:r>
            <a:endParaRPr lang="en-US" sz="1400" dirty="0"/>
          </a:p>
        </p:txBody>
      </p:sp>
      <p:sp>
        <p:nvSpPr>
          <p:cNvPr id="47" name="Rectangle 46"/>
          <p:cNvSpPr/>
          <p:nvPr/>
        </p:nvSpPr>
        <p:spPr>
          <a:xfrm>
            <a:off x="4852436" y="5029199"/>
            <a:ext cx="703385" cy="704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dirty="0" smtClean="0"/>
              <a:t>R: 166</a:t>
            </a:r>
            <a:br>
              <a:rPr lang="en-US" sz="1400" dirty="0" smtClean="0"/>
            </a:br>
            <a:r>
              <a:rPr lang="en-US" sz="1400" dirty="0" smtClean="0"/>
              <a:t>G: 166</a:t>
            </a:r>
            <a:br>
              <a:rPr lang="en-US" sz="1400" dirty="0" smtClean="0"/>
            </a:br>
            <a:r>
              <a:rPr lang="en-US" sz="1400" dirty="0" smtClean="0"/>
              <a:t>B: 166</a:t>
            </a:r>
            <a:endParaRPr lang="en-US" sz="1400" dirty="0"/>
          </a:p>
        </p:txBody>
      </p:sp>
      <p:sp>
        <p:nvSpPr>
          <p:cNvPr id="48" name="Rectangle 47"/>
          <p:cNvSpPr/>
          <p:nvPr/>
        </p:nvSpPr>
        <p:spPr>
          <a:xfrm>
            <a:off x="7490128" y="1219199"/>
            <a:ext cx="1419412" cy="1447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t" anchorCtr="0"/>
          <a:lstStyle/>
          <a:p>
            <a:r>
              <a:rPr lang="en-US" sz="1400" b="1" dirty="0" smtClean="0">
                <a:latin typeface="Segoe UI Light" pitchFamily="34" charset="0"/>
              </a:rPr>
              <a:t>Big Picture &amp; Holistic Solution</a:t>
            </a:r>
            <a:endParaRPr lang="en-US" sz="1400" b="1" dirty="0">
              <a:latin typeface="Segoe UI Light" pitchFamily="34" charset="0"/>
            </a:endParaRPr>
          </a:p>
        </p:txBody>
      </p:sp>
      <p:sp>
        <p:nvSpPr>
          <p:cNvPr id="49" name="Slide Number Placeholder 3"/>
          <p:cNvSpPr>
            <a:spLocks noGrp="1"/>
          </p:cNvSpPr>
          <p:nvPr>
            <p:ph type="sldNum" sz="quarter" idx="10"/>
          </p:nvPr>
        </p:nvSpPr>
        <p:spPr>
          <a:xfrm>
            <a:off x="8001001" y="6524500"/>
            <a:ext cx="914401" cy="323851"/>
          </a:xfrm>
          <a:noFill/>
        </p:spPr>
        <p:txBody>
          <a:bodyPr/>
          <a:lstStyle/>
          <a:p>
            <a:fld id="{35B8667E-CB15-428F-948D-774FB0AB16DD}" type="slidenum">
              <a:rPr lang="en-US" sz="1100" smtClean="0"/>
              <a:pPr/>
              <a:t>2</a:t>
            </a:fld>
            <a:endParaRPr lang="en-US" sz="11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Logos</a:t>
            </a:r>
            <a:endParaRPr lang="en-US" dirty="0"/>
          </a:p>
        </p:txBody>
      </p:sp>
      <p:sp>
        <p:nvSpPr>
          <p:cNvPr id="12" name="Rectangle 11"/>
          <p:cNvSpPr/>
          <p:nvPr/>
        </p:nvSpPr>
        <p:spPr>
          <a:xfrm>
            <a:off x="4689231" y="1085968"/>
            <a:ext cx="4161692" cy="5046523"/>
          </a:xfrm>
          <a:prstGeom prst="rect">
            <a:avLst/>
          </a:prstGeom>
          <a:gradFill flip="none" rotWithShape="1">
            <a:gsLst>
              <a:gs pos="0">
                <a:schemeClr val="bg2">
                  <a:lumMod val="25000"/>
                </a:schemeClr>
              </a:gs>
              <a:gs pos="51000">
                <a:schemeClr val="bg1">
                  <a:lumMod val="0"/>
                </a:schemeClr>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endParaRPr lang="en-US"/>
          </a:p>
        </p:txBody>
      </p:sp>
      <p:sp>
        <p:nvSpPr>
          <p:cNvPr id="6" name="Rectangle 5"/>
          <p:cNvSpPr/>
          <p:nvPr/>
        </p:nvSpPr>
        <p:spPr>
          <a:xfrm rot="16200000">
            <a:off x="-746277" y="1958794"/>
            <a:ext cx="2322487" cy="5768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r>
              <a:rPr lang="en-US" sz="2100" dirty="0"/>
              <a:t>Editable</a:t>
            </a:r>
          </a:p>
        </p:txBody>
      </p:sp>
      <p:sp>
        <p:nvSpPr>
          <p:cNvPr id="29" name="Rectangle 28"/>
          <p:cNvSpPr/>
          <p:nvPr/>
        </p:nvSpPr>
        <p:spPr>
          <a:xfrm rot="16200000">
            <a:off x="-746278" y="4682828"/>
            <a:ext cx="2322487" cy="5768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r>
              <a:rPr lang="en-US" sz="2100" dirty="0"/>
              <a:t>Picture</a:t>
            </a:r>
          </a:p>
        </p:txBody>
      </p:sp>
      <p:cxnSp>
        <p:nvCxnSpPr>
          <p:cNvPr id="15" name="Straight Connector 14"/>
          <p:cNvCxnSpPr/>
          <p:nvPr/>
        </p:nvCxnSpPr>
        <p:spPr>
          <a:xfrm>
            <a:off x="126548" y="3581400"/>
            <a:ext cx="8724377"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154" y="3962400"/>
            <a:ext cx="3985846"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20"/>
          <p:cNvGrpSpPr/>
          <p:nvPr/>
        </p:nvGrpSpPr>
        <p:grpSpPr>
          <a:xfrm>
            <a:off x="853262" y="1419225"/>
            <a:ext cx="4175937" cy="1626847"/>
            <a:chOff x="381000" y="381000"/>
            <a:chExt cx="5428716" cy="2169129"/>
          </a:xfrm>
          <a:effectLst>
            <a:outerShdw blurRad="50800" dist="38100" dir="8100000" algn="tr" rotWithShape="0">
              <a:prstClr val="black">
                <a:alpha val="40000"/>
              </a:prstClr>
            </a:outerShdw>
          </a:effectLst>
        </p:grpSpPr>
        <p:pic>
          <p:nvPicPr>
            <p:cNvPr id="24" name="Picture 29" descr="EP_Logo_RGB"/>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8436" b="78492" l="6704" r="36034"/>
                      </a14:imgEffect>
                    </a14:imgLayer>
                  </a14:imgProps>
                </a:ext>
                <a:ext uri="{28A0092B-C50C-407E-A947-70E740481C1C}">
                  <a14:useLocalDpi xmlns:a14="http://schemas.microsoft.com/office/drawing/2010/main" val="0"/>
                </a:ext>
              </a:extLst>
            </a:blip>
            <a:srcRect l="7933" t="21254" r="65169" b="22374"/>
            <a:stretch>
              <a:fillRect/>
            </a:stretch>
          </p:blipFill>
          <p:spPr bwMode="auto">
            <a:xfrm>
              <a:off x="381000" y="381000"/>
              <a:ext cx="1695450" cy="1776186"/>
            </a:xfrm>
            <a:prstGeom prst="rect">
              <a:avLst/>
            </a:prstGeom>
            <a:noFill/>
            <a:ln>
              <a:noFill/>
            </a:ln>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1905000" y="929175"/>
              <a:ext cx="3904716" cy="1620954"/>
            </a:xfrm>
            <a:prstGeom prst="rect">
              <a:avLst/>
            </a:prstGeom>
            <a:noFill/>
            <a:effectLst/>
          </p:spPr>
          <p:txBody>
            <a:bodyPr wrap="square" rtlCol="0">
              <a:spAutoFit/>
            </a:bodyPr>
            <a:lstStyle/>
            <a:p>
              <a:r>
                <a:rPr lang="en-US" sz="7300" b="1" i="1" dirty="0" err="1">
                  <a:effectLst>
                    <a:reflection blurRad="6350" stA="55000" endA="300" endPos="45500" dir="5400000" sy="-100000" algn="bl" rotWithShape="0"/>
                  </a:effectLst>
                  <a:latin typeface="Segoe UI Light" pitchFamily="34" charset="0"/>
                  <a:ea typeface="Segoe UI" pitchFamily="34" charset="0"/>
                  <a:cs typeface="Segoe UI" pitchFamily="34" charset="0"/>
                </a:rPr>
                <a:t>volve</a:t>
              </a:r>
              <a:endParaRPr lang="en-US" sz="7300" b="1" i="1" dirty="0">
                <a:effectLst>
                  <a:reflection blurRad="6350" stA="55000" endA="300" endPos="45500" dir="5400000" sy="-100000" algn="bl" rotWithShape="0"/>
                </a:effectLst>
                <a:latin typeface="Segoe UI Light" pitchFamily="34" charset="0"/>
                <a:ea typeface="Segoe UI" pitchFamily="34" charset="0"/>
                <a:cs typeface="Segoe UI" pitchFamily="34" charset="0"/>
              </a:endParaRPr>
            </a:p>
          </p:txBody>
        </p:sp>
      </p:grpSp>
      <p:grpSp>
        <p:nvGrpSpPr>
          <p:cNvPr id="26" name="Group 25"/>
          <p:cNvGrpSpPr/>
          <p:nvPr/>
        </p:nvGrpSpPr>
        <p:grpSpPr>
          <a:xfrm>
            <a:off x="4806462" y="1419225"/>
            <a:ext cx="4044461" cy="1626847"/>
            <a:chOff x="381000" y="381000"/>
            <a:chExt cx="5257799" cy="2169129"/>
          </a:xfrm>
          <a:effectLst>
            <a:outerShdw blurRad="50800" dist="38100" dir="8100000" algn="tr" rotWithShape="0">
              <a:prstClr val="black">
                <a:alpha val="40000"/>
              </a:prstClr>
            </a:outerShdw>
          </a:effectLst>
        </p:grpSpPr>
        <p:pic>
          <p:nvPicPr>
            <p:cNvPr id="27" name="Picture 29" descr="EP_Logo_RGB"/>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8436" b="78492" l="6704" r="36034"/>
                      </a14:imgEffect>
                    </a14:imgLayer>
                  </a14:imgProps>
                </a:ext>
                <a:ext uri="{28A0092B-C50C-407E-A947-70E740481C1C}">
                  <a14:useLocalDpi xmlns:a14="http://schemas.microsoft.com/office/drawing/2010/main" val="0"/>
                </a:ext>
              </a:extLst>
            </a:blip>
            <a:srcRect l="7933" t="21254" r="65169" b="22374"/>
            <a:stretch>
              <a:fillRect/>
            </a:stretch>
          </p:blipFill>
          <p:spPr bwMode="auto">
            <a:xfrm>
              <a:off x="381000" y="381000"/>
              <a:ext cx="1695450" cy="1776186"/>
            </a:xfrm>
            <a:prstGeom prst="rect">
              <a:avLst/>
            </a:prstGeom>
            <a:noFill/>
            <a:ln>
              <a:noFill/>
            </a:ln>
            <a:effectLst>
              <a:glow rad="38100">
                <a:schemeClr val="bg1"/>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1905000" y="929175"/>
              <a:ext cx="3733799" cy="1620954"/>
            </a:xfrm>
            <a:prstGeom prst="rect">
              <a:avLst/>
            </a:prstGeom>
            <a:noFill/>
            <a:effectLst/>
          </p:spPr>
          <p:txBody>
            <a:bodyPr wrap="square" rtlCol="0">
              <a:spAutoFit/>
            </a:bodyPr>
            <a:lstStyle/>
            <a:p>
              <a:r>
                <a:rPr lang="en-US" sz="7300" b="1" i="1" dirty="0" err="1">
                  <a:solidFill>
                    <a:schemeClr val="bg1"/>
                  </a:solidFill>
                  <a:effectLst>
                    <a:reflection blurRad="6350" stA="55000" endA="300" endPos="45500" dir="5400000" sy="-100000" algn="bl" rotWithShape="0"/>
                  </a:effectLst>
                  <a:latin typeface="Segoe UI Light" pitchFamily="34" charset="0"/>
                  <a:ea typeface="Segoe UI" pitchFamily="34" charset="0"/>
                  <a:cs typeface="Segoe UI" pitchFamily="34" charset="0"/>
                </a:rPr>
                <a:t>volve</a:t>
              </a:r>
              <a:endParaRPr lang="en-US" sz="7300" b="1" i="1" dirty="0">
                <a:solidFill>
                  <a:schemeClr val="bg1"/>
                </a:solidFill>
                <a:effectLst>
                  <a:reflection blurRad="6350" stA="55000" endA="300" endPos="45500" dir="5400000" sy="-100000" algn="bl" rotWithShape="0"/>
                </a:effectLst>
                <a:latin typeface="Segoe UI Light" pitchFamily="34" charset="0"/>
                <a:ea typeface="Segoe UI" pitchFamily="34" charset="0"/>
                <a:cs typeface="Segoe UI" pitchFamily="34" charset="0"/>
              </a:endParaRPr>
            </a:p>
          </p:txBody>
        </p:sp>
      </p:grpSp>
      <p:pic>
        <p:nvPicPr>
          <p:cNvPr id="3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280" y="3962401"/>
            <a:ext cx="3952875" cy="26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Slide Number Placeholder 3"/>
          <p:cNvSpPr>
            <a:spLocks noGrp="1"/>
          </p:cNvSpPr>
          <p:nvPr>
            <p:ph type="sldNum" sz="quarter" idx="10"/>
          </p:nvPr>
        </p:nvSpPr>
        <p:spPr>
          <a:xfrm>
            <a:off x="8001001" y="6524500"/>
            <a:ext cx="914401" cy="323851"/>
          </a:xfrm>
          <a:noFill/>
        </p:spPr>
        <p:txBody>
          <a:bodyPr/>
          <a:lstStyle/>
          <a:p>
            <a:fld id="{35B8667E-CB15-428F-948D-774FB0AB16DD}" type="slidenum">
              <a:rPr lang="en-US" sz="1100" smtClean="0"/>
              <a:pPr/>
              <a:t>3</a:t>
            </a:fld>
            <a:endParaRPr lang="en-US" sz="1100" dirty="0" smtClean="0"/>
          </a:p>
        </p:txBody>
      </p:sp>
    </p:spTree>
    <p:extLst>
      <p:ext uri="{BB962C8B-B14F-4D97-AF65-F5344CB8AC3E}">
        <p14:creationId xmlns:p14="http://schemas.microsoft.com/office/powerpoint/2010/main" val="755549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Logos</a:t>
            </a:r>
            <a:endParaRPr lang="en-US" dirty="0"/>
          </a:p>
        </p:txBody>
      </p:sp>
      <p:sp>
        <p:nvSpPr>
          <p:cNvPr id="6" name="Rectangle 5"/>
          <p:cNvSpPr/>
          <p:nvPr/>
        </p:nvSpPr>
        <p:spPr>
          <a:xfrm rot="16200000">
            <a:off x="-746277" y="1958794"/>
            <a:ext cx="2322487" cy="5768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r>
              <a:rPr lang="en-US" sz="2100" dirty="0"/>
              <a:t>Editable</a:t>
            </a:r>
          </a:p>
        </p:txBody>
      </p:sp>
      <p:sp>
        <p:nvSpPr>
          <p:cNvPr id="29" name="Rectangle 28"/>
          <p:cNvSpPr/>
          <p:nvPr/>
        </p:nvSpPr>
        <p:spPr>
          <a:xfrm rot="16200000">
            <a:off x="-746278" y="4682828"/>
            <a:ext cx="2322487" cy="5768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r>
              <a:rPr lang="en-US" sz="2100" dirty="0"/>
              <a:t>Picture</a:t>
            </a:r>
          </a:p>
        </p:txBody>
      </p:sp>
      <p:sp>
        <p:nvSpPr>
          <p:cNvPr id="17" name="Rectangle 16"/>
          <p:cNvSpPr/>
          <p:nvPr/>
        </p:nvSpPr>
        <p:spPr>
          <a:xfrm>
            <a:off x="4753708" y="1149579"/>
            <a:ext cx="4161692" cy="4982912"/>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endParaRPr lang="en-US"/>
          </a:p>
        </p:txBody>
      </p:sp>
      <p:cxnSp>
        <p:nvCxnSpPr>
          <p:cNvPr id="15" name="Straight Connector 14"/>
          <p:cNvCxnSpPr/>
          <p:nvPr/>
        </p:nvCxnSpPr>
        <p:spPr>
          <a:xfrm>
            <a:off x="126548" y="3581400"/>
            <a:ext cx="8724377"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Slide Number Placeholder 3"/>
          <p:cNvSpPr>
            <a:spLocks noGrp="1"/>
          </p:cNvSpPr>
          <p:nvPr>
            <p:ph type="sldNum" sz="quarter" idx="10"/>
          </p:nvPr>
        </p:nvSpPr>
        <p:spPr>
          <a:xfrm>
            <a:off x="8001001" y="6524500"/>
            <a:ext cx="914401" cy="323851"/>
          </a:xfrm>
          <a:noFill/>
        </p:spPr>
        <p:txBody>
          <a:bodyPr/>
          <a:lstStyle/>
          <a:p>
            <a:fld id="{35B8667E-CB15-428F-948D-774FB0AB16DD}" type="slidenum">
              <a:rPr lang="en-US" sz="1100" smtClean="0"/>
              <a:pPr/>
              <a:t>4</a:t>
            </a:fld>
            <a:endParaRPr lang="en-US" sz="1100" dirty="0" smtClean="0"/>
          </a:p>
        </p:txBody>
      </p:sp>
      <p:pic>
        <p:nvPicPr>
          <p:cNvPr id="18" name="Picture 2" descr="C:\Users\mfrazier\Desktop\Black_LightBlueDarker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085" y="3645367"/>
            <a:ext cx="2926115" cy="26517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mfrazier\Desktop\White115x138x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366" y="3641035"/>
            <a:ext cx="2921035" cy="265176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1609394" y="1290515"/>
            <a:ext cx="2962605" cy="2062285"/>
            <a:chOff x="685800" y="663568"/>
            <a:chExt cx="13856616" cy="9645665"/>
          </a:xfrm>
        </p:grpSpPr>
        <p:sp>
          <p:nvSpPr>
            <p:cNvPr id="22" name="TextBox 21"/>
            <p:cNvSpPr txBox="1"/>
            <p:nvPr/>
          </p:nvSpPr>
          <p:spPr>
            <a:xfrm>
              <a:off x="707801" y="1399217"/>
              <a:ext cx="2786201" cy="7629480"/>
            </a:xfrm>
            <a:prstGeom prst="rect">
              <a:avLst/>
            </a:prstGeom>
            <a:noFill/>
          </p:spPr>
          <p:txBody>
            <a:bodyPr wrap="square" rtlCol="0">
              <a:spAutoFit/>
            </a:bodyPr>
            <a:lstStyle/>
            <a:p>
              <a:r>
                <a:rPr lang="en-US" sz="10000" dirty="0">
                  <a:latin typeface="Segoe UI Semibold" panose="020B0702040204020203" pitchFamily="34" charset="0"/>
                  <a:cs typeface="Arial" panose="020B0604020202020204" pitchFamily="34" charset="0"/>
                </a:rPr>
                <a:t>1</a:t>
              </a:r>
            </a:p>
          </p:txBody>
        </p:sp>
        <p:sp>
          <p:nvSpPr>
            <p:cNvPr id="23" name="TextBox 22"/>
            <p:cNvSpPr txBox="1"/>
            <p:nvPr/>
          </p:nvSpPr>
          <p:spPr>
            <a:xfrm>
              <a:off x="2843356" y="2398645"/>
              <a:ext cx="11044667" cy="2951025"/>
            </a:xfrm>
            <a:prstGeom prst="rect">
              <a:avLst/>
            </a:prstGeom>
            <a:noFill/>
          </p:spPr>
          <p:txBody>
            <a:bodyPr wrap="square" rtlCol="0">
              <a:spAutoFit/>
            </a:bodyPr>
            <a:lstStyle/>
            <a:p>
              <a:r>
                <a:rPr lang="en-US" sz="3500" b="1" dirty="0">
                  <a:latin typeface="Segoe UI Light" panose="020B0502040204020203" pitchFamily="34" charset="0"/>
                  <a:cs typeface="Arial" panose="020B0604020202020204" pitchFamily="34" charset="0"/>
                </a:rPr>
                <a:t>Team</a:t>
              </a:r>
            </a:p>
          </p:txBody>
        </p:sp>
        <p:sp>
          <p:nvSpPr>
            <p:cNvPr id="32" name="Rectangle 31"/>
            <p:cNvSpPr/>
            <p:nvPr/>
          </p:nvSpPr>
          <p:spPr>
            <a:xfrm>
              <a:off x="685800" y="663568"/>
              <a:ext cx="9623337" cy="9645665"/>
            </a:xfrm>
            <a:prstGeom prst="rect">
              <a:avLst/>
            </a:prstGeom>
            <a:noFill/>
          </p:spPr>
          <p:txBody>
            <a:bodyPr wrap="none" lIns="91440" tIns="45720" rIns="91440" bIns="45720">
              <a:prstTxWarp prst="textCircle">
                <a:avLst/>
              </a:prstTxWarp>
              <a:spAutoFit/>
            </a:bodyPr>
            <a:lstStyle/>
            <a:p>
              <a:pPr algn="ctr"/>
              <a:r>
                <a:rPr lang="en-US" sz="2300" b="1" dirty="0">
                  <a:ln w="12700">
                    <a:noFill/>
                    <a:prstDash val="solid"/>
                  </a:ln>
                  <a:latin typeface="Segoe UI Light" panose="020B0502040204020203" pitchFamily="34" charset="0"/>
                </a:rPr>
                <a:t> Mutual Accountability ● Collaboration ● Effective Communication ● Commitment to the Program ●</a:t>
              </a:r>
            </a:p>
          </p:txBody>
        </p:sp>
        <p:sp>
          <p:nvSpPr>
            <p:cNvPr id="33" name="TextBox 32"/>
            <p:cNvSpPr txBox="1"/>
            <p:nvPr/>
          </p:nvSpPr>
          <p:spPr>
            <a:xfrm>
              <a:off x="2767156" y="4271212"/>
              <a:ext cx="11775260" cy="2951025"/>
            </a:xfrm>
            <a:prstGeom prst="rect">
              <a:avLst/>
            </a:prstGeom>
            <a:noFill/>
          </p:spPr>
          <p:txBody>
            <a:bodyPr wrap="square" rtlCol="0">
              <a:spAutoFit/>
            </a:bodyPr>
            <a:lstStyle/>
            <a:p>
              <a:r>
                <a:rPr lang="en-US" sz="3500" b="1" dirty="0">
                  <a:solidFill>
                    <a:schemeClr val="bg2">
                      <a:lumMod val="25000"/>
                    </a:schemeClr>
                  </a:solidFill>
                  <a:latin typeface="Segoe UI Light" panose="020B0502040204020203" pitchFamily="34" charset="0"/>
                  <a:cs typeface="Arial" panose="020B0604020202020204" pitchFamily="34" charset="0"/>
                </a:rPr>
                <a:t>Success</a:t>
              </a:r>
            </a:p>
          </p:txBody>
        </p:sp>
      </p:grpSp>
      <p:grpSp>
        <p:nvGrpSpPr>
          <p:cNvPr id="34" name="Group 33"/>
          <p:cNvGrpSpPr/>
          <p:nvPr/>
        </p:nvGrpSpPr>
        <p:grpSpPr>
          <a:xfrm>
            <a:off x="5876595" y="1310220"/>
            <a:ext cx="2962605" cy="2062285"/>
            <a:chOff x="685800" y="663568"/>
            <a:chExt cx="13856616" cy="9645665"/>
          </a:xfrm>
        </p:grpSpPr>
        <p:sp>
          <p:nvSpPr>
            <p:cNvPr id="35" name="TextBox 34"/>
            <p:cNvSpPr txBox="1"/>
            <p:nvPr/>
          </p:nvSpPr>
          <p:spPr>
            <a:xfrm>
              <a:off x="707797" y="1399217"/>
              <a:ext cx="2786201" cy="7629480"/>
            </a:xfrm>
            <a:prstGeom prst="rect">
              <a:avLst/>
            </a:prstGeom>
            <a:noFill/>
          </p:spPr>
          <p:txBody>
            <a:bodyPr wrap="square" rtlCol="0">
              <a:spAutoFit/>
            </a:bodyPr>
            <a:lstStyle/>
            <a:p>
              <a:r>
                <a:rPr lang="en-US" sz="10000" dirty="0">
                  <a:solidFill>
                    <a:schemeClr val="bg1"/>
                  </a:solidFill>
                  <a:latin typeface="Segoe UI Semibold" panose="020B0702040204020203" pitchFamily="34" charset="0"/>
                  <a:cs typeface="Arial" panose="020B0604020202020204" pitchFamily="34" charset="0"/>
                </a:rPr>
                <a:t>1</a:t>
              </a:r>
            </a:p>
          </p:txBody>
        </p:sp>
        <p:sp>
          <p:nvSpPr>
            <p:cNvPr id="36" name="TextBox 35"/>
            <p:cNvSpPr txBox="1"/>
            <p:nvPr/>
          </p:nvSpPr>
          <p:spPr>
            <a:xfrm>
              <a:off x="2843356" y="2398645"/>
              <a:ext cx="11044667" cy="2951025"/>
            </a:xfrm>
            <a:prstGeom prst="rect">
              <a:avLst/>
            </a:prstGeom>
            <a:noFill/>
          </p:spPr>
          <p:txBody>
            <a:bodyPr wrap="square" rtlCol="0">
              <a:spAutoFit/>
            </a:bodyPr>
            <a:lstStyle/>
            <a:p>
              <a:r>
                <a:rPr lang="en-US" sz="3500" b="1" dirty="0">
                  <a:solidFill>
                    <a:schemeClr val="bg1"/>
                  </a:solidFill>
                  <a:latin typeface="Segoe UI Light" panose="020B0502040204020203" pitchFamily="34" charset="0"/>
                  <a:cs typeface="Arial" panose="020B0604020202020204" pitchFamily="34" charset="0"/>
                </a:rPr>
                <a:t>Team</a:t>
              </a:r>
            </a:p>
          </p:txBody>
        </p:sp>
        <p:sp>
          <p:nvSpPr>
            <p:cNvPr id="37" name="Rectangle 36"/>
            <p:cNvSpPr/>
            <p:nvPr/>
          </p:nvSpPr>
          <p:spPr>
            <a:xfrm>
              <a:off x="685800" y="663568"/>
              <a:ext cx="9623337" cy="9645665"/>
            </a:xfrm>
            <a:prstGeom prst="rect">
              <a:avLst/>
            </a:prstGeom>
            <a:noFill/>
          </p:spPr>
          <p:txBody>
            <a:bodyPr wrap="none" lIns="91440" tIns="45720" rIns="91440" bIns="45720">
              <a:prstTxWarp prst="textCircle">
                <a:avLst/>
              </a:prstTxWarp>
              <a:spAutoFit/>
            </a:bodyPr>
            <a:lstStyle/>
            <a:p>
              <a:pPr algn="ctr"/>
              <a:r>
                <a:rPr lang="en-US" sz="2300" b="1" dirty="0">
                  <a:ln w="12700">
                    <a:noFill/>
                    <a:prstDash val="solid"/>
                  </a:ln>
                  <a:solidFill>
                    <a:schemeClr val="bg1"/>
                  </a:solidFill>
                  <a:latin typeface="Segoe UI Light" panose="020B0502040204020203" pitchFamily="34" charset="0"/>
                </a:rPr>
                <a:t> Mutual Accountability ● Collaboration ● Effective Communication ● Commitment to the Program ●</a:t>
              </a:r>
            </a:p>
          </p:txBody>
        </p:sp>
        <p:sp>
          <p:nvSpPr>
            <p:cNvPr id="38" name="TextBox 37"/>
            <p:cNvSpPr txBox="1"/>
            <p:nvPr/>
          </p:nvSpPr>
          <p:spPr>
            <a:xfrm>
              <a:off x="2767156" y="4271212"/>
              <a:ext cx="11775260" cy="2951025"/>
            </a:xfrm>
            <a:prstGeom prst="rect">
              <a:avLst/>
            </a:prstGeom>
            <a:noFill/>
          </p:spPr>
          <p:txBody>
            <a:bodyPr wrap="square" rtlCol="0">
              <a:spAutoFit/>
            </a:bodyPr>
            <a:lstStyle/>
            <a:p>
              <a:r>
                <a:rPr lang="en-US" sz="3500" b="1" dirty="0">
                  <a:solidFill>
                    <a:srgbClr val="738AC8"/>
                  </a:solidFill>
                  <a:latin typeface="Segoe UI Light" panose="020B0502040204020203" pitchFamily="34" charset="0"/>
                  <a:cs typeface="Arial" panose="020B0604020202020204" pitchFamily="34" charset="0"/>
                </a:rPr>
                <a:t>Success</a:t>
              </a:r>
            </a:p>
          </p:txBody>
        </p:sp>
      </p:grpSp>
      <p:sp>
        <p:nvSpPr>
          <p:cNvPr id="3" name="TextBox 2"/>
          <p:cNvSpPr txBox="1"/>
          <p:nvPr/>
        </p:nvSpPr>
        <p:spPr>
          <a:xfrm>
            <a:off x="931985" y="6132491"/>
            <a:ext cx="8212015" cy="307777"/>
          </a:xfrm>
          <a:prstGeom prst="rect">
            <a:avLst/>
          </a:prstGeom>
          <a:noFill/>
        </p:spPr>
        <p:txBody>
          <a:bodyPr wrap="square" rtlCol="0">
            <a:spAutoFit/>
          </a:bodyPr>
          <a:lstStyle/>
          <a:p>
            <a:r>
              <a:rPr lang="en-US" sz="1400" dirty="0" smtClean="0"/>
              <a:t>*We recommend using the picture logos</a:t>
            </a:r>
            <a:endParaRPr lang="en-US" sz="1400" dirty="0"/>
          </a:p>
        </p:txBody>
      </p:sp>
    </p:spTree>
    <p:extLst>
      <p:ext uri="{BB962C8B-B14F-4D97-AF65-F5344CB8AC3E}">
        <p14:creationId xmlns:p14="http://schemas.microsoft.com/office/powerpoint/2010/main" val="2642980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Logos</a:t>
            </a:r>
            <a:endParaRPr lang="en-US" dirty="0"/>
          </a:p>
        </p:txBody>
      </p:sp>
      <p:sp>
        <p:nvSpPr>
          <p:cNvPr id="6" name="Rectangle 5"/>
          <p:cNvSpPr/>
          <p:nvPr/>
        </p:nvSpPr>
        <p:spPr>
          <a:xfrm rot="16200000">
            <a:off x="-746277" y="1958794"/>
            <a:ext cx="2322487" cy="5768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r>
              <a:rPr lang="en-US" sz="2100" dirty="0"/>
              <a:t>Editable</a:t>
            </a:r>
          </a:p>
        </p:txBody>
      </p:sp>
      <p:sp>
        <p:nvSpPr>
          <p:cNvPr id="29" name="Rectangle 28"/>
          <p:cNvSpPr/>
          <p:nvPr/>
        </p:nvSpPr>
        <p:spPr>
          <a:xfrm rot="16200000">
            <a:off x="-746278" y="4682828"/>
            <a:ext cx="2322487" cy="5768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686" tIns="34843" rIns="69686" bIns="34843" rtlCol="0" anchor="ctr"/>
          <a:lstStyle/>
          <a:p>
            <a:pPr algn="ctr"/>
            <a:r>
              <a:rPr lang="en-US" sz="2100" dirty="0"/>
              <a:t>Picture</a:t>
            </a:r>
          </a:p>
        </p:txBody>
      </p:sp>
      <p:cxnSp>
        <p:nvCxnSpPr>
          <p:cNvPr id="15" name="Straight Connector 14"/>
          <p:cNvCxnSpPr/>
          <p:nvPr/>
        </p:nvCxnSpPr>
        <p:spPr>
          <a:xfrm>
            <a:off x="126548" y="3581400"/>
            <a:ext cx="8724377" cy="0"/>
          </a:xfrm>
          <a:prstGeom prst="line">
            <a:avLst/>
          </a:prstGeom>
          <a:ln w="2857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Slide Number Placeholder 3"/>
          <p:cNvSpPr>
            <a:spLocks noGrp="1"/>
          </p:cNvSpPr>
          <p:nvPr>
            <p:ph type="sldNum" sz="quarter" idx="10"/>
          </p:nvPr>
        </p:nvSpPr>
        <p:spPr>
          <a:xfrm>
            <a:off x="8001001" y="6524500"/>
            <a:ext cx="914401" cy="323851"/>
          </a:xfrm>
          <a:noFill/>
        </p:spPr>
        <p:txBody>
          <a:bodyPr/>
          <a:lstStyle/>
          <a:p>
            <a:fld id="{35B8667E-CB15-428F-948D-774FB0AB16DD}" type="slidenum">
              <a:rPr lang="en-US" sz="1100" smtClean="0"/>
              <a:pPr/>
              <a:t>5</a:t>
            </a:fld>
            <a:endParaRPr lang="en-US" sz="11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787775"/>
            <a:ext cx="87249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2667000" y="2259889"/>
            <a:ext cx="6248400" cy="1077218"/>
          </a:xfrm>
          <a:prstGeom prst="rect">
            <a:avLst/>
          </a:prstGeom>
          <a:noFill/>
        </p:spPr>
        <p:txBody>
          <a:bodyPr wrap="square" rtlCol="0">
            <a:spAutoFit/>
          </a:bodyPr>
          <a:lstStyle/>
          <a:p>
            <a:pPr lvl="0" algn="dist"/>
            <a:r>
              <a:rPr lang="en-US" sz="1600" dirty="0" smtClean="0">
                <a:solidFill>
                  <a:schemeClr val="bg2">
                    <a:lumMod val="25000"/>
                  </a:schemeClr>
                </a:solidFill>
                <a:latin typeface="Segoe UI Light" panose="020B0502040204020203" pitchFamily="34" charset="0"/>
              </a:rPr>
              <a:t>        To </a:t>
            </a:r>
            <a:r>
              <a:rPr lang="en-US" sz="1600" dirty="0">
                <a:solidFill>
                  <a:schemeClr val="bg2">
                    <a:lumMod val="25000"/>
                  </a:schemeClr>
                </a:solidFill>
                <a:latin typeface="Segoe UI Light" panose="020B0502040204020203" pitchFamily="34" charset="0"/>
              </a:rPr>
              <a:t>instill </a:t>
            </a:r>
            <a:r>
              <a:rPr lang="en-US" sz="1600" dirty="0">
                <a:solidFill>
                  <a:schemeClr val="bg2">
                    <a:lumMod val="25000"/>
                  </a:schemeClr>
                </a:solidFill>
                <a:latin typeface="Segoe UI Semibold" panose="020B0702040204020203" pitchFamily="34" charset="0"/>
              </a:rPr>
              <a:t>confidence</a:t>
            </a:r>
            <a:r>
              <a:rPr lang="en-US" sz="1600" dirty="0">
                <a:solidFill>
                  <a:schemeClr val="bg2">
                    <a:lumMod val="25000"/>
                  </a:schemeClr>
                </a:solidFill>
                <a:latin typeface="Segoe UI Light" panose="020B0502040204020203" pitchFamily="34" charset="0"/>
              </a:rPr>
              <a:t> and drive the </a:t>
            </a:r>
            <a:r>
              <a:rPr lang="en-US" sz="1600" dirty="0">
                <a:solidFill>
                  <a:schemeClr val="bg2">
                    <a:lumMod val="25000"/>
                  </a:schemeClr>
                </a:solidFill>
                <a:latin typeface="Segoe UI Semibold" panose="020B0702040204020203" pitchFamily="34" charset="0"/>
              </a:rPr>
              <a:t>adoption</a:t>
            </a:r>
            <a:r>
              <a:rPr lang="en-US" sz="1600" dirty="0">
                <a:solidFill>
                  <a:schemeClr val="bg2">
                    <a:lumMod val="25000"/>
                  </a:schemeClr>
                </a:solidFill>
                <a:latin typeface="Segoe UI Light" panose="020B0502040204020203" pitchFamily="34" charset="0"/>
              </a:rPr>
              <a:t> of </a:t>
            </a:r>
            <a:r>
              <a:rPr lang="en-US" sz="1600" dirty="0" smtClean="0">
                <a:solidFill>
                  <a:schemeClr val="bg2">
                    <a:lumMod val="25000"/>
                  </a:schemeClr>
                </a:solidFill>
                <a:latin typeface="Segoe UI Semibold" panose="020B0702040204020203" pitchFamily="34" charset="0"/>
              </a:rPr>
              <a:t>standardized </a:t>
            </a:r>
          </a:p>
          <a:p>
            <a:pPr lvl="0" algn="dist"/>
            <a:r>
              <a:rPr lang="en-US" sz="1600" dirty="0" smtClean="0">
                <a:solidFill>
                  <a:schemeClr val="bg2">
                    <a:lumMod val="25000"/>
                  </a:schemeClr>
                </a:solidFill>
                <a:latin typeface="Segoe UI Semibold" panose="020B0702040204020203" pitchFamily="34" charset="0"/>
              </a:rPr>
              <a:t>      </a:t>
            </a:r>
            <a:r>
              <a:rPr lang="en-US" sz="1600" dirty="0" smtClean="0">
                <a:solidFill>
                  <a:schemeClr val="bg2">
                    <a:lumMod val="25000"/>
                  </a:schemeClr>
                </a:solidFill>
                <a:latin typeface="Segoe UI Light" panose="020B0502040204020203" pitchFamily="34" charset="0"/>
              </a:rPr>
              <a:t>fundamental business </a:t>
            </a:r>
            <a:r>
              <a:rPr lang="en-US" sz="1600" dirty="0">
                <a:solidFill>
                  <a:schemeClr val="bg2">
                    <a:lumMod val="25000"/>
                  </a:schemeClr>
                </a:solidFill>
                <a:latin typeface="Segoe UI Light" panose="020B0502040204020203" pitchFamily="34" charset="0"/>
              </a:rPr>
              <a:t>processes and a </a:t>
            </a:r>
            <a:r>
              <a:rPr lang="en-US" sz="1600" dirty="0">
                <a:solidFill>
                  <a:schemeClr val="bg2">
                    <a:lumMod val="25000"/>
                  </a:schemeClr>
                </a:solidFill>
                <a:latin typeface="Segoe UI Semibold" panose="020B0702040204020203" pitchFamily="34" charset="0"/>
              </a:rPr>
              <a:t>scalable</a:t>
            </a:r>
            <a:r>
              <a:rPr lang="en-US" sz="1600" dirty="0">
                <a:solidFill>
                  <a:schemeClr val="bg2">
                    <a:lumMod val="25000"/>
                  </a:schemeClr>
                </a:solidFill>
                <a:latin typeface="Segoe UI Light" panose="020B0502040204020203" pitchFamily="34" charset="0"/>
              </a:rPr>
              <a:t>, </a:t>
            </a:r>
            <a:r>
              <a:rPr lang="en-US" sz="1600" dirty="0" smtClean="0">
                <a:solidFill>
                  <a:schemeClr val="bg2">
                    <a:lumMod val="25000"/>
                  </a:schemeClr>
                </a:solidFill>
                <a:latin typeface="Segoe UI Semibold" panose="020B0702040204020203" pitchFamily="34" charset="0"/>
              </a:rPr>
              <a:t>high-quality</a:t>
            </a:r>
            <a:r>
              <a:rPr lang="en-US" sz="1600" dirty="0" smtClean="0">
                <a:solidFill>
                  <a:schemeClr val="bg2">
                    <a:lumMod val="25000"/>
                  </a:schemeClr>
                </a:solidFill>
                <a:latin typeface="Segoe UI Light" panose="020B0502040204020203" pitchFamily="34" charset="0"/>
              </a:rPr>
              <a:t> </a:t>
            </a:r>
          </a:p>
          <a:p>
            <a:pPr lvl="0" algn="dist"/>
            <a:r>
              <a:rPr lang="en-US" sz="1600" dirty="0" smtClean="0">
                <a:solidFill>
                  <a:schemeClr val="bg2">
                    <a:lumMod val="25000"/>
                  </a:schemeClr>
                </a:solidFill>
                <a:latin typeface="Segoe UI Light" panose="020B0502040204020203" pitchFamily="34" charset="0"/>
              </a:rPr>
              <a:t>   </a:t>
            </a:r>
            <a:r>
              <a:rPr lang="en-US" sz="1600" dirty="0" smtClean="0">
                <a:solidFill>
                  <a:schemeClr val="bg2">
                    <a:lumMod val="25000"/>
                  </a:schemeClr>
                </a:solidFill>
                <a:latin typeface="Segoe UI Semibold" panose="020B0702040204020203" pitchFamily="34" charset="0"/>
              </a:rPr>
              <a:t>solution </a:t>
            </a:r>
            <a:r>
              <a:rPr lang="en-US" sz="1600" dirty="0" smtClean="0">
                <a:solidFill>
                  <a:schemeClr val="bg2">
                    <a:lumMod val="25000"/>
                  </a:schemeClr>
                </a:solidFill>
                <a:latin typeface="Segoe UI Light" panose="020B0502040204020203" pitchFamily="34" charset="0"/>
              </a:rPr>
              <a:t>that </a:t>
            </a:r>
            <a:r>
              <a:rPr lang="en-US" sz="1600" dirty="0">
                <a:solidFill>
                  <a:schemeClr val="bg2">
                    <a:lumMod val="25000"/>
                  </a:schemeClr>
                </a:solidFill>
                <a:latin typeface="Segoe UI Light" panose="020B0502040204020203" pitchFamily="34" charset="0"/>
              </a:rPr>
              <a:t>delivers </a:t>
            </a:r>
            <a:r>
              <a:rPr lang="en-US" sz="1600" dirty="0">
                <a:solidFill>
                  <a:schemeClr val="bg2">
                    <a:lumMod val="25000"/>
                  </a:schemeClr>
                </a:solidFill>
                <a:latin typeface="Segoe UI Semibold" panose="020B0702040204020203" pitchFamily="34" charset="0"/>
              </a:rPr>
              <a:t>value</a:t>
            </a:r>
            <a:r>
              <a:rPr lang="en-US" sz="1600" dirty="0">
                <a:solidFill>
                  <a:schemeClr val="bg2">
                    <a:lumMod val="25000"/>
                  </a:schemeClr>
                </a:solidFill>
                <a:latin typeface="Segoe UI Light" panose="020B0502040204020203" pitchFamily="34" charset="0"/>
              </a:rPr>
              <a:t> to the business </a:t>
            </a:r>
            <a:r>
              <a:rPr lang="en-US" sz="1600" dirty="0" smtClean="0">
                <a:solidFill>
                  <a:schemeClr val="bg2">
                    <a:lumMod val="25000"/>
                  </a:schemeClr>
                </a:solidFill>
                <a:latin typeface="Segoe UI Light" panose="020B0502040204020203" pitchFamily="34" charset="0"/>
              </a:rPr>
              <a:t>and our </a:t>
            </a:r>
            <a:r>
              <a:rPr lang="en-US" sz="1600" dirty="0">
                <a:solidFill>
                  <a:schemeClr val="bg2">
                    <a:lumMod val="25000"/>
                  </a:schemeClr>
                </a:solidFill>
                <a:latin typeface="Segoe UI Light" panose="020B0502040204020203" pitchFamily="34" charset="0"/>
              </a:rPr>
              <a:t>customers </a:t>
            </a:r>
            <a:r>
              <a:rPr lang="en-US" sz="1600" dirty="0" smtClean="0">
                <a:solidFill>
                  <a:schemeClr val="bg2">
                    <a:lumMod val="25000"/>
                  </a:schemeClr>
                </a:solidFill>
                <a:latin typeface="Segoe UI Light" panose="020B0502040204020203" pitchFamily="34" charset="0"/>
              </a:rPr>
              <a:t>while </a:t>
            </a:r>
            <a:r>
              <a:rPr lang="en-US" sz="1600" dirty="0">
                <a:solidFill>
                  <a:schemeClr val="bg2">
                    <a:lumMod val="25000"/>
                  </a:schemeClr>
                </a:solidFill>
                <a:latin typeface="Segoe UI Light" panose="020B0502040204020203" pitchFamily="34" charset="0"/>
              </a:rPr>
              <a:t>maintaining a </a:t>
            </a:r>
            <a:r>
              <a:rPr lang="en-US" sz="1600" dirty="0">
                <a:solidFill>
                  <a:schemeClr val="bg2">
                    <a:lumMod val="25000"/>
                  </a:schemeClr>
                </a:solidFill>
                <a:latin typeface="Segoe UI Semibold" panose="020B0702040204020203" pitchFamily="34" charset="0"/>
              </a:rPr>
              <a:t>commitment</a:t>
            </a:r>
            <a:r>
              <a:rPr lang="en-US" sz="1600" dirty="0">
                <a:solidFill>
                  <a:schemeClr val="bg2">
                    <a:lumMod val="25000"/>
                  </a:schemeClr>
                </a:solidFill>
                <a:latin typeface="Segoe UI Light" panose="020B0502040204020203" pitchFamily="34" charset="0"/>
              </a:rPr>
              <a:t> to </a:t>
            </a:r>
            <a:r>
              <a:rPr lang="en-US" sz="1600" dirty="0" smtClean="0">
                <a:solidFill>
                  <a:schemeClr val="bg2">
                    <a:lumMod val="25000"/>
                  </a:schemeClr>
                </a:solidFill>
                <a:latin typeface="Segoe UI Light" panose="020B0502040204020203" pitchFamily="34" charset="0"/>
              </a:rPr>
              <a:t>our approved budget and schedule.</a:t>
            </a:r>
            <a:endParaRPr lang="en-US" sz="1600" dirty="0">
              <a:solidFill>
                <a:schemeClr val="bg2">
                  <a:lumMod val="25000"/>
                </a:schemeClr>
              </a:solidFill>
              <a:latin typeface="Segoe UI Light" panose="020B0502040204020203"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8600" y="1004977"/>
            <a:ext cx="2971800" cy="2693111"/>
          </a:xfrm>
          <a:prstGeom prst="rect">
            <a:avLst/>
          </a:prstGeom>
          <a:noFill/>
        </p:spPr>
      </p:pic>
      <p:sp>
        <p:nvSpPr>
          <p:cNvPr id="10" name="TextBox 9"/>
          <p:cNvSpPr txBox="1"/>
          <p:nvPr/>
        </p:nvSpPr>
        <p:spPr>
          <a:xfrm>
            <a:off x="931985" y="6132491"/>
            <a:ext cx="8212015" cy="307777"/>
          </a:xfrm>
          <a:prstGeom prst="rect">
            <a:avLst/>
          </a:prstGeom>
          <a:noFill/>
        </p:spPr>
        <p:txBody>
          <a:bodyPr wrap="square" rtlCol="0">
            <a:spAutoFit/>
          </a:bodyPr>
          <a:lstStyle/>
          <a:p>
            <a:r>
              <a:rPr lang="en-US" sz="1400" dirty="0" smtClean="0"/>
              <a:t>*We recommend using the picture logo</a:t>
            </a:r>
            <a:endParaRPr lang="en-US" sz="1400" dirty="0"/>
          </a:p>
        </p:txBody>
      </p:sp>
    </p:spTree>
    <p:extLst>
      <p:ext uri="{BB962C8B-B14F-4D97-AF65-F5344CB8AC3E}">
        <p14:creationId xmlns:p14="http://schemas.microsoft.com/office/powerpoint/2010/main" val="135953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6583" t="16322" r="6583" b="53751"/>
          <a:stretch/>
        </p:blipFill>
        <p:spPr>
          <a:xfrm>
            <a:off x="1" y="1119352"/>
            <a:ext cx="9144000" cy="2052383"/>
          </a:xfrm>
          <a:prstGeom prst="rect">
            <a:avLst/>
          </a:prstGeom>
        </p:spPr>
      </p:pic>
      <p:sp>
        <p:nvSpPr>
          <p:cNvPr id="8" name="TextBox 7"/>
          <p:cNvSpPr txBox="1"/>
          <p:nvPr/>
        </p:nvSpPr>
        <p:spPr>
          <a:xfrm>
            <a:off x="914401" y="3324135"/>
            <a:ext cx="7162800" cy="485865"/>
          </a:xfrm>
          <a:prstGeom prst="rect">
            <a:avLst/>
          </a:prstGeom>
          <a:noFill/>
        </p:spPr>
        <p:txBody>
          <a:bodyPr wrap="square" lIns="69686" tIns="34843" rIns="69686" bIns="34843" rtlCol="0">
            <a:spAutoFit/>
          </a:bodyPr>
          <a:lstStyle/>
          <a:p>
            <a:r>
              <a:rPr lang="en-US" sz="2700" dirty="0" smtClean="0">
                <a:solidFill>
                  <a:schemeClr val="tx1">
                    <a:lumMod val="85000"/>
                    <a:lumOff val="15000"/>
                  </a:schemeClr>
                </a:solidFill>
                <a:latin typeface="Segoe UI Light" pitchFamily="34" charset="0"/>
              </a:rPr>
              <a:t>Type Text Here</a:t>
            </a:r>
            <a:endParaRPr lang="en-US" sz="2700" dirty="0">
              <a:solidFill>
                <a:schemeClr val="tx1">
                  <a:lumMod val="85000"/>
                  <a:lumOff val="15000"/>
                </a:schemeClr>
              </a:solidFill>
              <a:latin typeface="Segoe UI Light" pitchFamily="34" charset="0"/>
            </a:endParaRPr>
          </a:p>
        </p:txBody>
      </p:sp>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9565"/>
          <a:stretch/>
        </p:blipFill>
        <p:spPr bwMode="auto">
          <a:xfrm>
            <a:off x="914400" y="1236208"/>
            <a:ext cx="3985846" cy="193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419601" y="5953201"/>
            <a:ext cx="4724399" cy="830997"/>
          </a:xfrm>
          <a:prstGeom prst="rect">
            <a:avLst/>
          </a:prstGeom>
          <a:noFill/>
        </p:spPr>
        <p:txBody>
          <a:bodyPr wrap="square" rtlCol="0">
            <a:spAutoFit/>
          </a:bodyPr>
          <a:lstStyle/>
          <a:p>
            <a:pPr lvl="0" algn="dist"/>
            <a:r>
              <a:rPr lang="en-US" sz="1200" dirty="0" smtClean="0">
                <a:solidFill>
                  <a:schemeClr val="bg2">
                    <a:lumMod val="25000"/>
                  </a:schemeClr>
                </a:solidFill>
                <a:latin typeface="Segoe UI Light" panose="020B0502040204020203" pitchFamily="34" charset="0"/>
              </a:rPr>
              <a:t>     To </a:t>
            </a:r>
            <a:r>
              <a:rPr lang="en-US" sz="1200" dirty="0">
                <a:solidFill>
                  <a:schemeClr val="bg2">
                    <a:lumMod val="25000"/>
                  </a:schemeClr>
                </a:solidFill>
                <a:latin typeface="Segoe UI Light" panose="020B0502040204020203" pitchFamily="34" charset="0"/>
              </a:rPr>
              <a:t>instill </a:t>
            </a:r>
            <a:r>
              <a:rPr lang="en-US" sz="1200" dirty="0">
                <a:solidFill>
                  <a:schemeClr val="bg2">
                    <a:lumMod val="25000"/>
                  </a:schemeClr>
                </a:solidFill>
                <a:latin typeface="Segoe UI Semibold" panose="020B0702040204020203" pitchFamily="34" charset="0"/>
              </a:rPr>
              <a:t>confidence</a:t>
            </a:r>
            <a:r>
              <a:rPr lang="en-US" sz="1200" dirty="0">
                <a:solidFill>
                  <a:schemeClr val="bg2">
                    <a:lumMod val="25000"/>
                  </a:schemeClr>
                </a:solidFill>
                <a:latin typeface="Segoe UI Light" panose="020B0502040204020203" pitchFamily="34" charset="0"/>
              </a:rPr>
              <a:t> and drive the </a:t>
            </a:r>
            <a:r>
              <a:rPr lang="en-US" sz="1200" dirty="0">
                <a:solidFill>
                  <a:schemeClr val="bg2">
                    <a:lumMod val="25000"/>
                  </a:schemeClr>
                </a:solidFill>
                <a:latin typeface="Segoe UI Semibold" panose="020B0702040204020203" pitchFamily="34" charset="0"/>
              </a:rPr>
              <a:t>adoption</a:t>
            </a:r>
            <a:r>
              <a:rPr lang="en-US" sz="1200" dirty="0">
                <a:solidFill>
                  <a:schemeClr val="bg2">
                    <a:lumMod val="25000"/>
                  </a:schemeClr>
                </a:solidFill>
                <a:latin typeface="Segoe UI Light" panose="020B0502040204020203" pitchFamily="34" charset="0"/>
              </a:rPr>
              <a:t> of </a:t>
            </a:r>
            <a:r>
              <a:rPr lang="en-US" sz="1200" dirty="0" smtClean="0">
                <a:solidFill>
                  <a:schemeClr val="bg2">
                    <a:lumMod val="25000"/>
                  </a:schemeClr>
                </a:solidFill>
                <a:latin typeface="Segoe UI Semibold" panose="020B0702040204020203" pitchFamily="34" charset="0"/>
              </a:rPr>
              <a:t>standardized </a:t>
            </a:r>
          </a:p>
          <a:p>
            <a:pPr lvl="0" algn="dist"/>
            <a:r>
              <a:rPr lang="en-US" sz="1200" dirty="0" smtClean="0">
                <a:solidFill>
                  <a:schemeClr val="bg2">
                    <a:lumMod val="25000"/>
                  </a:schemeClr>
                </a:solidFill>
                <a:latin typeface="Segoe UI Semibold" panose="020B0702040204020203" pitchFamily="34" charset="0"/>
              </a:rPr>
              <a:t>      </a:t>
            </a:r>
            <a:r>
              <a:rPr lang="en-US" sz="1200" dirty="0" smtClean="0">
                <a:solidFill>
                  <a:schemeClr val="bg2">
                    <a:lumMod val="25000"/>
                  </a:schemeClr>
                </a:solidFill>
                <a:latin typeface="Segoe UI Light" panose="020B0502040204020203" pitchFamily="34" charset="0"/>
              </a:rPr>
              <a:t>fundamental business </a:t>
            </a:r>
            <a:r>
              <a:rPr lang="en-US" sz="1200" dirty="0">
                <a:solidFill>
                  <a:schemeClr val="bg2">
                    <a:lumMod val="25000"/>
                  </a:schemeClr>
                </a:solidFill>
                <a:latin typeface="Segoe UI Light" panose="020B0502040204020203" pitchFamily="34" charset="0"/>
              </a:rPr>
              <a:t>processes and a </a:t>
            </a:r>
            <a:r>
              <a:rPr lang="en-US" sz="1200" dirty="0">
                <a:solidFill>
                  <a:schemeClr val="bg2">
                    <a:lumMod val="25000"/>
                  </a:schemeClr>
                </a:solidFill>
                <a:latin typeface="Segoe UI Semibold" panose="020B0702040204020203" pitchFamily="34" charset="0"/>
              </a:rPr>
              <a:t>scalable</a:t>
            </a:r>
            <a:r>
              <a:rPr lang="en-US" sz="1200" dirty="0">
                <a:solidFill>
                  <a:schemeClr val="bg2">
                    <a:lumMod val="25000"/>
                  </a:schemeClr>
                </a:solidFill>
                <a:latin typeface="Segoe UI Light" panose="020B0502040204020203" pitchFamily="34" charset="0"/>
              </a:rPr>
              <a:t>, </a:t>
            </a:r>
            <a:r>
              <a:rPr lang="en-US" sz="1200" dirty="0" smtClean="0">
                <a:solidFill>
                  <a:schemeClr val="bg2">
                    <a:lumMod val="25000"/>
                  </a:schemeClr>
                </a:solidFill>
                <a:latin typeface="Segoe UI Semibold" panose="020B0702040204020203" pitchFamily="34" charset="0"/>
              </a:rPr>
              <a:t>high-quality</a:t>
            </a:r>
            <a:r>
              <a:rPr lang="en-US" sz="1200" dirty="0" smtClean="0">
                <a:solidFill>
                  <a:schemeClr val="bg2">
                    <a:lumMod val="25000"/>
                  </a:schemeClr>
                </a:solidFill>
                <a:latin typeface="Segoe UI Light" panose="020B0502040204020203" pitchFamily="34" charset="0"/>
              </a:rPr>
              <a:t> </a:t>
            </a:r>
          </a:p>
          <a:p>
            <a:pPr lvl="0" algn="dist"/>
            <a:r>
              <a:rPr lang="en-US" sz="1200" dirty="0" smtClean="0">
                <a:solidFill>
                  <a:schemeClr val="bg2">
                    <a:lumMod val="25000"/>
                  </a:schemeClr>
                </a:solidFill>
                <a:latin typeface="Segoe UI Light" panose="020B0502040204020203" pitchFamily="34" charset="0"/>
              </a:rPr>
              <a:t>   </a:t>
            </a:r>
            <a:r>
              <a:rPr lang="en-US" sz="1200" dirty="0" smtClean="0">
                <a:solidFill>
                  <a:schemeClr val="bg2">
                    <a:lumMod val="25000"/>
                  </a:schemeClr>
                </a:solidFill>
                <a:latin typeface="Segoe UI Semibold" panose="020B0702040204020203" pitchFamily="34" charset="0"/>
              </a:rPr>
              <a:t>solution </a:t>
            </a:r>
            <a:r>
              <a:rPr lang="en-US" sz="1200" dirty="0" smtClean="0">
                <a:solidFill>
                  <a:schemeClr val="bg2">
                    <a:lumMod val="25000"/>
                  </a:schemeClr>
                </a:solidFill>
                <a:latin typeface="Segoe UI Light" panose="020B0502040204020203" pitchFamily="34" charset="0"/>
              </a:rPr>
              <a:t>that </a:t>
            </a:r>
            <a:r>
              <a:rPr lang="en-US" sz="1200" dirty="0">
                <a:solidFill>
                  <a:schemeClr val="bg2">
                    <a:lumMod val="25000"/>
                  </a:schemeClr>
                </a:solidFill>
                <a:latin typeface="Segoe UI Light" panose="020B0502040204020203" pitchFamily="34" charset="0"/>
              </a:rPr>
              <a:t>delivers </a:t>
            </a:r>
            <a:r>
              <a:rPr lang="en-US" sz="1200" dirty="0">
                <a:solidFill>
                  <a:schemeClr val="bg2">
                    <a:lumMod val="25000"/>
                  </a:schemeClr>
                </a:solidFill>
                <a:latin typeface="Segoe UI Semibold" panose="020B0702040204020203" pitchFamily="34" charset="0"/>
              </a:rPr>
              <a:t>value</a:t>
            </a:r>
            <a:r>
              <a:rPr lang="en-US" sz="1200" dirty="0">
                <a:solidFill>
                  <a:schemeClr val="bg2">
                    <a:lumMod val="25000"/>
                  </a:schemeClr>
                </a:solidFill>
                <a:latin typeface="Segoe UI Light" panose="020B0502040204020203" pitchFamily="34" charset="0"/>
              </a:rPr>
              <a:t> to the business </a:t>
            </a:r>
            <a:r>
              <a:rPr lang="en-US" sz="1200" dirty="0" smtClean="0">
                <a:solidFill>
                  <a:schemeClr val="bg2">
                    <a:lumMod val="25000"/>
                  </a:schemeClr>
                </a:solidFill>
                <a:latin typeface="Segoe UI Light" panose="020B0502040204020203" pitchFamily="34" charset="0"/>
              </a:rPr>
              <a:t>and our </a:t>
            </a:r>
            <a:r>
              <a:rPr lang="en-US" sz="1200" dirty="0">
                <a:solidFill>
                  <a:schemeClr val="bg2">
                    <a:lumMod val="25000"/>
                  </a:schemeClr>
                </a:solidFill>
                <a:latin typeface="Segoe UI Light" panose="020B0502040204020203" pitchFamily="34" charset="0"/>
              </a:rPr>
              <a:t>customers </a:t>
            </a:r>
            <a:r>
              <a:rPr lang="en-US" sz="1200" dirty="0" smtClean="0">
                <a:solidFill>
                  <a:schemeClr val="bg2">
                    <a:lumMod val="25000"/>
                  </a:schemeClr>
                </a:solidFill>
                <a:latin typeface="Segoe UI Light" panose="020B0502040204020203" pitchFamily="34" charset="0"/>
              </a:rPr>
              <a:t>while </a:t>
            </a:r>
            <a:r>
              <a:rPr lang="en-US" sz="1200" dirty="0">
                <a:solidFill>
                  <a:schemeClr val="bg2">
                    <a:lumMod val="25000"/>
                  </a:schemeClr>
                </a:solidFill>
                <a:latin typeface="Segoe UI Light" panose="020B0502040204020203" pitchFamily="34" charset="0"/>
              </a:rPr>
              <a:t>maintaining a </a:t>
            </a:r>
            <a:r>
              <a:rPr lang="en-US" sz="1200" dirty="0">
                <a:solidFill>
                  <a:schemeClr val="bg2">
                    <a:lumMod val="25000"/>
                  </a:schemeClr>
                </a:solidFill>
                <a:latin typeface="Segoe UI Semibold" panose="020B0702040204020203" pitchFamily="34" charset="0"/>
              </a:rPr>
              <a:t>commitment</a:t>
            </a:r>
            <a:r>
              <a:rPr lang="en-US" sz="1200" dirty="0">
                <a:solidFill>
                  <a:schemeClr val="bg2">
                    <a:lumMod val="25000"/>
                  </a:schemeClr>
                </a:solidFill>
                <a:latin typeface="Segoe UI Light" panose="020B0502040204020203" pitchFamily="34" charset="0"/>
              </a:rPr>
              <a:t> to </a:t>
            </a:r>
            <a:r>
              <a:rPr lang="en-US" sz="1200" dirty="0" smtClean="0">
                <a:solidFill>
                  <a:schemeClr val="bg2">
                    <a:lumMod val="25000"/>
                  </a:schemeClr>
                </a:solidFill>
                <a:latin typeface="Segoe UI Light" panose="020B0502040204020203" pitchFamily="34" charset="0"/>
              </a:rPr>
              <a:t>our approved budget and schedule.</a:t>
            </a:r>
            <a:endParaRPr lang="en-US" sz="1200" dirty="0">
              <a:solidFill>
                <a:schemeClr val="bg2">
                  <a:lumMod val="25000"/>
                </a:schemeClr>
              </a:solidFill>
              <a:latin typeface="Segoe UI Light" panose="020B0502040204020203" pitchFamily="34" charset="0"/>
            </a:endParaRPr>
          </a:p>
        </p:txBody>
      </p:sp>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92370" y="5638800"/>
            <a:ext cx="1429451" cy="1295400"/>
          </a:xfrm>
          <a:prstGeom prst="rect">
            <a:avLst/>
          </a:prstGeom>
          <a:noFill/>
        </p:spPr>
      </p:pic>
    </p:spTree>
    <p:extLst>
      <p:ext uri="{BB962C8B-B14F-4D97-AF65-F5344CB8AC3E}">
        <p14:creationId xmlns:p14="http://schemas.microsoft.com/office/powerpoint/2010/main" val="2138301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6583" t="16322" r="6583" b="53751"/>
          <a:stretch/>
        </p:blipFill>
        <p:spPr>
          <a:xfrm>
            <a:off x="1" y="1119352"/>
            <a:ext cx="9144000" cy="2052383"/>
          </a:xfrm>
          <a:prstGeom prst="rect">
            <a:avLst/>
          </a:prstGeom>
        </p:spPr>
      </p:pic>
      <p:sp>
        <p:nvSpPr>
          <p:cNvPr id="8" name="TextBox 7"/>
          <p:cNvSpPr txBox="1"/>
          <p:nvPr/>
        </p:nvSpPr>
        <p:spPr>
          <a:xfrm>
            <a:off x="914401" y="3324135"/>
            <a:ext cx="7162800" cy="485865"/>
          </a:xfrm>
          <a:prstGeom prst="rect">
            <a:avLst/>
          </a:prstGeom>
          <a:noFill/>
        </p:spPr>
        <p:txBody>
          <a:bodyPr wrap="square" lIns="69686" tIns="34843" rIns="69686" bIns="34843" rtlCol="0">
            <a:spAutoFit/>
          </a:bodyPr>
          <a:lstStyle/>
          <a:p>
            <a:r>
              <a:rPr lang="en-US" sz="2700" dirty="0" smtClean="0">
                <a:solidFill>
                  <a:schemeClr val="tx1">
                    <a:lumMod val="85000"/>
                    <a:lumOff val="15000"/>
                  </a:schemeClr>
                </a:solidFill>
                <a:latin typeface="Segoe UI Light" pitchFamily="34" charset="0"/>
              </a:rPr>
              <a:t>Type Text Here</a:t>
            </a:r>
            <a:endParaRPr lang="en-US" sz="2700" dirty="0">
              <a:solidFill>
                <a:schemeClr val="tx1">
                  <a:lumMod val="85000"/>
                  <a:lumOff val="15000"/>
                </a:schemeClr>
              </a:solidFill>
              <a:latin typeface="Segoe UI Light" pitchFamily="34" charset="0"/>
            </a:endParaRPr>
          </a:p>
        </p:txBody>
      </p:sp>
      <p:pic>
        <p:nvPicPr>
          <p:cNvPr id="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9565"/>
          <a:stretch/>
        </p:blipFill>
        <p:spPr bwMode="auto">
          <a:xfrm>
            <a:off x="914400" y="1236208"/>
            <a:ext cx="3985846" cy="193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803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6583" r="6583"/>
          <a:stretch/>
        </p:blipFill>
        <p:spPr>
          <a:xfrm>
            <a:off x="1" y="0"/>
            <a:ext cx="9144000" cy="6858000"/>
          </a:xfrm>
          <a:prstGeom prst="rect">
            <a:avLst/>
          </a:prstGeom>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36208"/>
            <a:ext cx="3985846"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52600" y="5334000"/>
            <a:ext cx="7126406" cy="1261884"/>
          </a:xfrm>
          <a:prstGeom prst="rect">
            <a:avLst/>
          </a:prstGeom>
          <a:noFill/>
        </p:spPr>
        <p:txBody>
          <a:bodyPr wrap="square" rtlCol="0">
            <a:spAutoFit/>
          </a:bodyPr>
          <a:lstStyle/>
          <a:p>
            <a:pPr lvl="0" algn="just"/>
            <a:r>
              <a:rPr lang="en-US" sz="1900" dirty="0" smtClean="0">
                <a:solidFill>
                  <a:srgbClr val="738AC8"/>
                </a:solidFill>
                <a:latin typeface="Segoe UI Light" panose="020B0502040204020203" pitchFamily="34" charset="0"/>
              </a:rPr>
              <a:t>To </a:t>
            </a:r>
            <a:r>
              <a:rPr lang="en-US" sz="1900" dirty="0">
                <a:solidFill>
                  <a:srgbClr val="738AC8"/>
                </a:solidFill>
                <a:latin typeface="Segoe UI Light" panose="020B0502040204020203" pitchFamily="34" charset="0"/>
              </a:rPr>
              <a:t>instill </a:t>
            </a:r>
            <a:r>
              <a:rPr lang="en-US" sz="1900" dirty="0">
                <a:solidFill>
                  <a:srgbClr val="738AC8"/>
                </a:solidFill>
                <a:latin typeface="Segoe UI Semibold" panose="020B0702040204020203" pitchFamily="34" charset="0"/>
              </a:rPr>
              <a:t>confidence</a:t>
            </a:r>
            <a:r>
              <a:rPr lang="en-US" sz="1900" dirty="0">
                <a:solidFill>
                  <a:srgbClr val="738AC8"/>
                </a:solidFill>
                <a:latin typeface="Segoe UI Light" panose="020B0502040204020203" pitchFamily="34" charset="0"/>
              </a:rPr>
              <a:t> and drive the </a:t>
            </a:r>
            <a:r>
              <a:rPr lang="en-US" sz="1900" dirty="0">
                <a:solidFill>
                  <a:srgbClr val="738AC8"/>
                </a:solidFill>
                <a:latin typeface="Segoe UI Semibold" panose="020B0702040204020203" pitchFamily="34" charset="0"/>
              </a:rPr>
              <a:t>adoption</a:t>
            </a:r>
            <a:r>
              <a:rPr lang="en-US" sz="1900" dirty="0">
                <a:solidFill>
                  <a:srgbClr val="738AC8"/>
                </a:solidFill>
                <a:latin typeface="Segoe UI Light" panose="020B0502040204020203" pitchFamily="34" charset="0"/>
              </a:rPr>
              <a:t> of </a:t>
            </a:r>
            <a:r>
              <a:rPr lang="en-US" sz="1900" dirty="0" smtClean="0">
                <a:solidFill>
                  <a:srgbClr val="738AC8"/>
                </a:solidFill>
                <a:latin typeface="Segoe UI Semibold" panose="020B0702040204020203" pitchFamily="34" charset="0"/>
              </a:rPr>
              <a:t>standardized </a:t>
            </a:r>
            <a:r>
              <a:rPr lang="en-US" sz="1900" dirty="0" smtClean="0">
                <a:solidFill>
                  <a:srgbClr val="738AC8"/>
                </a:solidFill>
                <a:latin typeface="Segoe UI Light" panose="020B0502040204020203" pitchFamily="34" charset="0"/>
              </a:rPr>
              <a:t>fundamental </a:t>
            </a:r>
            <a:r>
              <a:rPr lang="en-US" sz="1900" dirty="0">
                <a:solidFill>
                  <a:srgbClr val="738AC8"/>
                </a:solidFill>
                <a:latin typeface="Segoe UI Light" panose="020B0502040204020203" pitchFamily="34" charset="0"/>
              </a:rPr>
              <a:t>business processes and a </a:t>
            </a:r>
            <a:r>
              <a:rPr lang="en-US" sz="1900" dirty="0">
                <a:solidFill>
                  <a:srgbClr val="738AC8"/>
                </a:solidFill>
                <a:latin typeface="Segoe UI Semibold" panose="020B0702040204020203" pitchFamily="34" charset="0"/>
              </a:rPr>
              <a:t>scalable</a:t>
            </a:r>
            <a:r>
              <a:rPr lang="en-US" sz="1900" dirty="0">
                <a:solidFill>
                  <a:srgbClr val="738AC8"/>
                </a:solidFill>
                <a:latin typeface="Segoe UI Light" panose="020B0502040204020203" pitchFamily="34" charset="0"/>
              </a:rPr>
              <a:t>, </a:t>
            </a:r>
            <a:r>
              <a:rPr lang="en-US" sz="1900" dirty="0" smtClean="0">
                <a:solidFill>
                  <a:srgbClr val="738AC8"/>
                </a:solidFill>
                <a:latin typeface="Segoe UI Semibold" panose="020B0702040204020203" pitchFamily="34" charset="0"/>
              </a:rPr>
              <a:t>high-quality</a:t>
            </a:r>
            <a:r>
              <a:rPr lang="en-US" sz="1900" dirty="0" smtClean="0">
                <a:solidFill>
                  <a:srgbClr val="738AC8"/>
                </a:solidFill>
                <a:latin typeface="Segoe UI Light" panose="020B0502040204020203" pitchFamily="34" charset="0"/>
              </a:rPr>
              <a:t> </a:t>
            </a:r>
            <a:r>
              <a:rPr lang="en-US" sz="1900" dirty="0">
                <a:solidFill>
                  <a:srgbClr val="738AC8"/>
                </a:solidFill>
                <a:latin typeface="Segoe UI Semibold" panose="020B0702040204020203" pitchFamily="34" charset="0"/>
              </a:rPr>
              <a:t>solution</a:t>
            </a:r>
            <a:r>
              <a:rPr lang="en-US" sz="1900" dirty="0">
                <a:solidFill>
                  <a:srgbClr val="738AC8"/>
                </a:solidFill>
                <a:latin typeface="Segoe UI Light" panose="020B0502040204020203" pitchFamily="34" charset="0"/>
              </a:rPr>
              <a:t> that delivers </a:t>
            </a:r>
            <a:r>
              <a:rPr lang="en-US" sz="1900" dirty="0">
                <a:solidFill>
                  <a:srgbClr val="738AC8"/>
                </a:solidFill>
                <a:latin typeface="Segoe UI Semibold" panose="020B0702040204020203" pitchFamily="34" charset="0"/>
              </a:rPr>
              <a:t>value</a:t>
            </a:r>
            <a:r>
              <a:rPr lang="en-US" sz="1900" dirty="0">
                <a:solidFill>
                  <a:srgbClr val="738AC8"/>
                </a:solidFill>
                <a:latin typeface="Segoe UI Light" panose="020B0502040204020203" pitchFamily="34" charset="0"/>
              </a:rPr>
              <a:t> to the business </a:t>
            </a:r>
            <a:r>
              <a:rPr lang="en-US" sz="1900" dirty="0" smtClean="0">
                <a:solidFill>
                  <a:srgbClr val="738AC8"/>
                </a:solidFill>
                <a:latin typeface="Segoe UI Light" panose="020B0502040204020203" pitchFamily="34" charset="0"/>
              </a:rPr>
              <a:t>and our </a:t>
            </a:r>
            <a:r>
              <a:rPr lang="en-US" sz="1900" dirty="0">
                <a:solidFill>
                  <a:srgbClr val="738AC8"/>
                </a:solidFill>
                <a:latin typeface="Segoe UI Light" panose="020B0502040204020203" pitchFamily="34" charset="0"/>
              </a:rPr>
              <a:t>customers while maintaining a </a:t>
            </a:r>
            <a:r>
              <a:rPr lang="en-US" sz="1900" dirty="0">
                <a:solidFill>
                  <a:srgbClr val="738AC8"/>
                </a:solidFill>
                <a:latin typeface="Segoe UI Semibold" panose="020B0702040204020203" pitchFamily="34" charset="0"/>
              </a:rPr>
              <a:t>commitment</a:t>
            </a:r>
            <a:r>
              <a:rPr lang="en-US" sz="1900" dirty="0">
                <a:solidFill>
                  <a:srgbClr val="738AC8"/>
                </a:solidFill>
                <a:latin typeface="Segoe UI Light" panose="020B0502040204020203" pitchFamily="34" charset="0"/>
              </a:rPr>
              <a:t> to </a:t>
            </a:r>
            <a:r>
              <a:rPr lang="en-US" sz="1900" dirty="0" smtClean="0">
                <a:solidFill>
                  <a:srgbClr val="738AC8"/>
                </a:solidFill>
                <a:latin typeface="Segoe UI Light" panose="020B0502040204020203" pitchFamily="34" charset="0"/>
              </a:rPr>
              <a:t>our approved budget and schedule.</a:t>
            </a:r>
            <a:endParaRPr lang="en-US" sz="1900" dirty="0">
              <a:solidFill>
                <a:srgbClr val="738AC8"/>
              </a:solidFill>
              <a:latin typeface="Segoe UI Light" panose="020B0502040204020203" pitchFamily="34" charset="0"/>
            </a:endParaRPr>
          </a:p>
        </p:txBody>
      </p:sp>
      <p:pic>
        <p:nvPicPr>
          <p:cNvPr id="81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522975" y="2608331"/>
            <a:ext cx="3316225" cy="301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418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6583" r="6583"/>
          <a:stretch/>
        </p:blipFill>
        <p:spPr>
          <a:xfrm>
            <a:off x="1" y="0"/>
            <a:ext cx="9144000" cy="6858000"/>
          </a:xfrm>
          <a:prstGeom prst="rect">
            <a:avLst/>
          </a:prstGeom>
        </p:spPr>
      </p:pic>
      <p:sp>
        <p:nvSpPr>
          <p:cNvPr id="8" name="TextBox 7"/>
          <p:cNvSpPr txBox="1"/>
          <p:nvPr/>
        </p:nvSpPr>
        <p:spPr>
          <a:xfrm>
            <a:off x="4495800" y="3171735"/>
            <a:ext cx="4278923" cy="485865"/>
          </a:xfrm>
          <a:prstGeom prst="rect">
            <a:avLst/>
          </a:prstGeom>
          <a:noFill/>
        </p:spPr>
        <p:txBody>
          <a:bodyPr wrap="square" lIns="69686" tIns="34843" rIns="69686" bIns="34843" rtlCol="0">
            <a:spAutoFit/>
          </a:bodyPr>
          <a:lstStyle/>
          <a:p>
            <a:r>
              <a:rPr lang="en-US" sz="2700" dirty="0" smtClean="0">
                <a:solidFill>
                  <a:schemeClr val="bg1"/>
                </a:solidFill>
                <a:latin typeface="Segoe UI Light" pitchFamily="34" charset="0"/>
              </a:rPr>
              <a:t>Type Text Here</a:t>
            </a:r>
            <a:endParaRPr lang="en-US" sz="2700" dirty="0">
              <a:solidFill>
                <a:schemeClr val="bg1"/>
              </a:solidFill>
              <a:latin typeface="Segoe UI Light" pitchFamily="34" charset="0"/>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36208"/>
            <a:ext cx="3985846"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24600" y="4572000"/>
            <a:ext cx="2667000" cy="24211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340" y="5151328"/>
            <a:ext cx="6635260" cy="1554272"/>
          </a:xfrm>
          <a:prstGeom prst="rect">
            <a:avLst/>
          </a:prstGeom>
          <a:noFill/>
        </p:spPr>
        <p:txBody>
          <a:bodyPr wrap="square" rtlCol="0">
            <a:spAutoFit/>
          </a:bodyPr>
          <a:lstStyle/>
          <a:p>
            <a:pPr lvl="0" algn="dist"/>
            <a:r>
              <a:rPr lang="en-US" sz="1900" dirty="0" smtClean="0">
                <a:solidFill>
                  <a:srgbClr val="738AC8"/>
                </a:solidFill>
                <a:latin typeface="Segoe UI Light" panose="020B0502040204020203" pitchFamily="34" charset="0"/>
              </a:rPr>
              <a:t>                       To </a:t>
            </a:r>
            <a:r>
              <a:rPr lang="en-US" sz="1900" dirty="0">
                <a:solidFill>
                  <a:srgbClr val="738AC8"/>
                </a:solidFill>
                <a:latin typeface="Segoe UI Light" panose="020B0502040204020203" pitchFamily="34" charset="0"/>
              </a:rPr>
              <a:t>instill </a:t>
            </a:r>
            <a:r>
              <a:rPr lang="en-US" sz="1900" dirty="0">
                <a:solidFill>
                  <a:srgbClr val="738AC8"/>
                </a:solidFill>
                <a:latin typeface="Segoe UI Semibold" panose="020B0702040204020203" pitchFamily="34" charset="0"/>
              </a:rPr>
              <a:t>confidence</a:t>
            </a:r>
            <a:r>
              <a:rPr lang="en-US" sz="1900" dirty="0">
                <a:solidFill>
                  <a:srgbClr val="738AC8"/>
                </a:solidFill>
                <a:latin typeface="Segoe UI Light" panose="020B0502040204020203" pitchFamily="34" charset="0"/>
              </a:rPr>
              <a:t> and drive the </a:t>
            </a:r>
            <a:r>
              <a:rPr lang="en-US" sz="1900" dirty="0">
                <a:solidFill>
                  <a:srgbClr val="738AC8"/>
                </a:solidFill>
                <a:latin typeface="Segoe UI Semibold" panose="020B0702040204020203" pitchFamily="34" charset="0"/>
              </a:rPr>
              <a:t>adoption</a:t>
            </a:r>
            <a:r>
              <a:rPr lang="en-US" sz="1900" dirty="0">
                <a:solidFill>
                  <a:srgbClr val="738AC8"/>
                </a:solidFill>
                <a:latin typeface="Segoe UI Light" panose="020B0502040204020203" pitchFamily="34" charset="0"/>
              </a:rPr>
              <a:t> </a:t>
            </a:r>
            <a:r>
              <a:rPr lang="en-US" sz="1900" dirty="0" smtClean="0">
                <a:solidFill>
                  <a:srgbClr val="738AC8"/>
                </a:solidFill>
                <a:latin typeface="Segoe UI Light" panose="020B0502040204020203" pitchFamily="34" charset="0"/>
              </a:rPr>
              <a:t>of </a:t>
            </a:r>
          </a:p>
          <a:p>
            <a:pPr lvl="0" algn="dist"/>
            <a:r>
              <a:rPr lang="en-US" sz="1900" dirty="0">
                <a:solidFill>
                  <a:srgbClr val="738AC8"/>
                </a:solidFill>
                <a:latin typeface="Segoe UI Light" panose="020B0502040204020203" pitchFamily="34" charset="0"/>
              </a:rPr>
              <a:t> </a:t>
            </a:r>
            <a:r>
              <a:rPr lang="en-US" sz="1900" dirty="0" smtClean="0">
                <a:solidFill>
                  <a:srgbClr val="738AC8"/>
                </a:solidFill>
                <a:latin typeface="Segoe UI Light" panose="020B0502040204020203" pitchFamily="34" charset="0"/>
              </a:rPr>
              <a:t>                  </a:t>
            </a:r>
            <a:r>
              <a:rPr lang="en-US" sz="1900" dirty="0" smtClean="0">
                <a:solidFill>
                  <a:srgbClr val="738AC8"/>
                </a:solidFill>
                <a:latin typeface="Segoe UI Semibold" panose="020B0702040204020203" pitchFamily="34" charset="0"/>
              </a:rPr>
              <a:t>standardized </a:t>
            </a:r>
            <a:r>
              <a:rPr lang="en-US" sz="1900" dirty="0" smtClean="0">
                <a:solidFill>
                  <a:srgbClr val="738AC8"/>
                </a:solidFill>
                <a:latin typeface="Segoe UI Light" panose="020B0502040204020203" pitchFamily="34" charset="0"/>
              </a:rPr>
              <a:t>fundamental business </a:t>
            </a:r>
            <a:r>
              <a:rPr lang="en-US" sz="1900" dirty="0">
                <a:solidFill>
                  <a:srgbClr val="738AC8"/>
                </a:solidFill>
                <a:latin typeface="Segoe UI Light" panose="020B0502040204020203" pitchFamily="34" charset="0"/>
              </a:rPr>
              <a:t>processes and </a:t>
            </a:r>
            <a:endParaRPr lang="en-US" sz="1900" dirty="0" smtClean="0">
              <a:solidFill>
                <a:srgbClr val="738AC8"/>
              </a:solidFill>
              <a:latin typeface="Segoe UI Light" panose="020B0502040204020203" pitchFamily="34" charset="0"/>
            </a:endParaRPr>
          </a:p>
          <a:p>
            <a:pPr lvl="0" algn="dist"/>
            <a:r>
              <a:rPr lang="en-US" sz="1900" dirty="0">
                <a:solidFill>
                  <a:srgbClr val="738AC8"/>
                </a:solidFill>
                <a:latin typeface="Segoe UI Light" panose="020B0502040204020203" pitchFamily="34" charset="0"/>
              </a:rPr>
              <a:t> </a:t>
            </a:r>
            <a:r>
              <a:rPr lang="en-US" sz="1900" dirty="0" smtClean="0">
                <a:solidFill>
                  <a:srgbClr val="738AC8"/>
                </a:solidFill>
                <a:latin typeface="Segoe UI Light" panose="020B0502040204020203" pitchFamily="34" charset="0"/>
              </a:rPr>
              <a:t>             a </a:t>
            </a:r>
            <a:r>
              <a:rPr lang="en-US" sz="1900" dirty="0">
                <a:solidFill>
                  <a:srgbClr val="738AC8"/>
                </a:solidFill>
                <a:latin typeface="Segoe UI Semibold" panose="020B0702040204020203" pitchFamily="34" charset="0"/>
              </a:rPr>
              <a:t>scalable</a:t>
            </a:r>
            <a:r>
              <a:rPr lang="en-US" sz="1900" dirty="0">
                <a:solidFill>
                  <a:srgbClr val="738AC8"/>
                </a:solidFill>
                <a:latin typeface="Segoe UI Light" panose="020B0502040204020203" pitchFamily="34" charset="0"/>
              </a:rPr>
              <a:t>, </a:t>
            </a:r>
            <a:r>
              <a:rPr lang="en-US" sz="1900" dirty="0" smtClean="0">
                <a:solidFill>
                  <a:srgbClr val="738AC8"/>
                </a:solidFill>
                <a:latin typeface="Segoe UI Semibold" panose="020B0702040204020203" pitchFamily="34" charset="0"/>
              </a:rPr>
              <a:t>high-quality</a:t>
            </a:r>
            <a:r>
              <a:rPr lang="en-US" sz="1900" dirty="0" smtClean="0">
                <a:solidFill>
                  <a:srgbClr val="738AC8"/>
                </a:solidFill>
                <a:latin typeface="Segoe UI Light" panose="020B0502040204020203" pitchFamily="34" charset="0"/>
              </a:rPr>
              <a:t> </a:t>
            </a:r>
            <a:r>
              <a:rPr lang="en-US" sz="1900" dirty="0" smtClean="0">
                <a:solidFill>
                  <a:srgbClr val="738AC8"/>
                </a:solidFill>
                <a:latin typeface="Segoe UI Semibold" panose="020B0702040204020203" pitchFamily="34" charset="0"/>
              </a:rPr>
              <a:t>solution </a:t>
            </a:r>
            <a:r>
              <a:rPr lang="en-US" sz="1900" dirty="0" smtClean="0">
                <a:solidFill>
                  <a:srgbClr val="738AC8"/>
                </a:solidFill>
                <a:latin typeface="Segoe UI Light" panose="020B0502040204020203" pitchFamily="34" charset="0"/>
              </a:rPr>
              <a:t>that </a:t>
            </a:r>
            <a:r>
              <a:rPr lang="en-US" sz="1900" dirty="0">
                <a:solidFill>
                  <a:srgbClr val="738AC8"/>
                </a:solidFill>
                <a:latin typeface="Segoe UI Light" panose="020B0502040204020203" pitchFamily="34" charset="0"/>
              </a:rPr>
              <a:t>delivers </a:t>
            </a:r>
            <a:r>
              <a:rPr lang="en-US" sz="1900" dirty="0">
                <a:solidFill>
                  <a:srgbClr val="738AC8"/>
                </a:solidFill>
                <a:latin typeface="Segoe UI Semibold" panose="020B0702040204020203" pitchFamily="34" charset="0"/>
              </a:rPr>
              <a:t>value</a:t>
            </a:r>
            <a:r>
              <a:rPr lang="en-US" sz="1900" dirty="0">
                <a:solidFill>
                  <a:srgbClr val="738AC8"/>
                </a:solidFill>
                <a:latin typeface="Segoe UI Light" panose="020B0502040204020203" pitchFamily="34" charset="0"/>
              </a:rPr>
              <a:t> </a:t>
            </a:r>
            <a:endParaRPr lang="en-US" sz="1900" dirty="0" smtClean="0">
              <a:solidFill>
                <a:srgbClr val="738AC8"/>
              </a:solidFill>
              <a:latin typeface="Segoe UI Light" panose="020B0502040204020203" pitchFamily="34" charset="0"/>
            </a:endParaRPr>
          </a:p>
          <a:p>
            <a:pPr lvl="0" algn="dist"/>
            <a:r>
              <a:rPr lang="en-US" sz="1900" dirty="0">
                <a:solidFill>
                  <a:srgbClr val="738AC8"/>
                </a:solidFill>
                <a:latin typeface="Segoe UI Light" panose="020B0502040204020203" pitchFamily="34" charset="0"/>
              </a:rPr>
              <a:t> </a:t>
            </a:r>
            <a:r>
              <a:rPr lang="en-US" sz="1900" dirty="0" smtClean="0">
                <a:solidFill>
                  <a:srgbClr val="738AC8"/>
                </a:solidFill>
                <a:latin typeface="Segoe UI Light" panose="020B0502040204020203" pitchFamily="34" charset="0"/>
              </a:rPr>
              <a:t>        to </a:t>
            </a:r>
            <a:r>
              <a:rPr lang="en-US" sz="1900" dirty="0">
                <a:solidFill>
                  <a:srgbClr val="738AC8"/>
                </a:solidFill>
                <a:latin typeface="Segoe UI Light" panose="020B0502040204020203" pitchFamily="34" charset="0"/>
              </a:rPr>
              <a:t>the business </a:t>
            </a:r>
            <a:r>
              <a:rPr lang="en-US" sz="1900" dirty="0" smtClean="0">
                <a:solidFill>
                  <a:srgbClr val="738AC8"/>
                </a:solidFill>
                <a:latin typeface="Segoe UI Light" panose="020B0502040204020203" pitchFamily="34" charset="0"/>
              </a:rPr>
              <a:t>and our </a:t>
            </a:r>
            <a:r>
              <a:rPr lang="en-US" sz="1900" dirty="0">
                <a:solidFill>
                  <a:srgbClr val="738AC8"/>
                </a:solidFill>
                <a:latin typeface="Segoe UI Light" panose="020B0502040204020203" pitchFamily="34" charset="0"/>
              </a:rPr>
              <a:t>customers </a:t>
            </a:r>
            <a:r>
              <a:rPr lang="en-US" sz="1900" dirty="0" smtClean="0">
                <a:solidFill>
                  <a:srgbClr val="738AC8"/>
                </a:solidFill>
                <a:latin typeface="Segoe UI Light" panose="020B0502040204020203" pitchFamily="34" charset="0"/>
              </a:rPr>
              <a:t>while </a:t>
            </a:r>
            <a:r>
              <a:rPr lang="en-US" sz="1900" dirty="0">
                <a:solidFill>
                  <a:srgbClr val="738AC8"/>
                </a:solidFill>
                <a:latin typeface="Segoe UI Light" panose="020B0502040204020203" pitchFamily="34" charset="0"/>
              </a:rPr>
              <a:t>maintaining a </a:t>
            </a:r>
            <a:r>
              <a:rPr lang="en-US" sz="1900" dirty="0" smtClean="0">
                <a:solidFill>
                  <a:srgbClr val="738AC8"/>
                </a:solidFill>
                <a:latin typeface="Segoe UI Light" panose="020B0502040204020203" pitchFamily="34" charset="0"/>
              </a:rPr>
              <a:t>  </a:t>
            </a:r>
          </a:p>
          <a:p>
            <a:pPr lvl="0" algn="dist"/>
            <a:r>
              <a:rPr lang="en-US" sz="1900" dirty="0">
                <a:solidFill>
                  <a:srgbClr val="738AC8"/>
                </a:solidFill>
                <a:latin typeface="Segoe UI Light" panose="020B0502040204020203" pitchFamily="34" charset="0"/>
              </a:rPr>
              <a:t> </a:t>
            </a:r>
            <a:r>
              <a:rPr lang="en-US" sz="1900" dirty="0" smtClean="0">
                <a:solidFill>
                  <a:srgbClr val="738AC8"/>
                </a:solidFill>
                <a:latin typeface="Segoe UI Light" panose="020B0502040204020203" pitchFamily="34" charset="0"/>
              </a:rPr>
              <a:t>   </a:t>
            </a:r>
            <a:r>
              <a:rPr lang="en-US" sz="1900" dirty="0" smtClean="0">
                <a:solidFill>
                  <a:srgbClr val="738AC8"/>
                </a:solidFill>
                <a:latin typeface="Segoe UI Semibold" panose="020B0702040204020203" pitchFamily="34" charset="0"/>
              </a:rPr>
              <a:t>commitment</a:t>
            </a:r>
            <a:r>
              <a:rPr lang="en-US" sz="1900" dirty="0" smtClean="0">
                <a:solidFill>
                  <a:srgbClr val="738AC8"/>
                </a:solidFill>
                <a:latin typeface="Segoe UI Light" panose="020B0502040204020203" pitchFamily="34" charset="0"/>
              </a:rPr>
              <a:t> </a:t>
            </a:r>
            <a:r>
              <a:rPr lang="en-US" sz="1900" dirty="0">
                <a:solidFill>
                  <a:srgbClr val="738AC8"/>
                </a:solidFill>
                <a:latin typeface="Segoe UI Light" panose="020B0502040204020203" pitchFamily="34" charset="0"/>
              </a:rPr>
              <a:t>to </a:t>
            </a:r>
            <a:r>
              <a:rPr lang="en-US" sz="1900" dirty="0" smtClean="0">
                <a:solidFill>
                  <a:srgbClr val="738AC8"/>
                </a:solidFill>
                <a:latin typeface="Segoe UI Light" panose="020B0502040204020203" pitchFamily="34" charset="0"/>
              </a:rPr>
              <a:t>our approved budget and schedule.</a:t>
            </a:r>
            <a:endParaRPr lang="en-US" sz="1900" dirty="0">
              <a:solidFill>
                <a:srgbClr val="738AC8"/>
              </a:solidFill>
              <a:latin typeface="Segoe UI Light" panose="020B0502040204020203" pitchFamily="34" charset="0"/>
            </a:endParaRPr>
          </a:p>
        </p:txBody>
      </p:sp>
    </p:spTree>
    <p:extLst>
      <p:ext uri="{BB962C8B-B14F-4D97-AF65-F5344CB8AC3E}">
        <p14:creationId xmlns:p14="http://schemas.microsoft.com/office/powerpoint/2010/main" val="3545701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EBS - Presentation 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_dlc_DocId xmlns="742c39be-8825-4af9-a029-56fb85a6c635">2APR7F6UZKKN-186-1148</_dlc_DocId>
    <_dlc_DocIdUrl xmlns="742c39be-8825-4af9-a029-56fb85a6c635">
      <Url>http://informationtechnology/ITCommercial/LSIP/P3/_layouts/DocIdRedir.aspx?ID=2APR7F6UZKKN-186-1148</Url>
      <Description>2APR7F6UZKKN-186-1148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7BE5AE9A546D48914F7D42CE7EB0D1" ma:contentTypeVersion="0" ma:contentTypeDescription="Create a new document." ma:contentTypeScope="" ma:versionID="9d6a96d29ea775a69cc2610b34e59845">
  <xsd:schema xmlns:xsd="http://www.w3.org/2001/XMLSchema" xmlns:xs="http://www.w3.org/2001/XMLSchema" xmlns:p="http://schemas.microsoft.com/office/2006/metadata/properties" xmlns:ns2="742c39be-8825-4af9-a029-56fb85a6c635" targetNamespace="http://schemas.microsoft.com/office/2006/metadata/properties" ma:root="true" ma:fieldsID="fa14339587259b4e4842b4b9cc8551b4" ns2:_="">
    <xsd:import namespace="742c39be-8825-4af9-a029-56fb85a6c635"/>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2c39be-8825-4af9-a029-56fb85a6c63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86C508A-46D5-4846-B530-5F9ECB1E3880}">
  <ds:schemaRefs>
    <ds:schemaRef ds:uri="http://schemas.microsoft.com/sharepoint/v3/contenttype/forms"/>
  </ds:schemaRefs>
</ds:datastoreItem>
</file>

<file path=customXml/itemProps2.xml><?xml version="1.0" encoding="utf-8"?>
<ds:datastoreItem xmlns:ds="http://schemas.openxmlformats.org/officeDocument/2006/customXml" ds:itemID="{EA8A8BBB-A333-4E19-B9B8-A76EB76E5282}">
  <ds:schemaRefs>
    <ds:schemaRef ds:uri="http://www.w3.org/XML/1998/namespace"/>
    <ds:schemaRef ds:uri="http://purl.org/dc/dcmitype/"/>
    <ds:schemaRef ds:uri="http://schemas.microsoft.com/office/2006/metadata/properties"/>
    <ds:schemaRef ds:uri="http://purl.org/dc/elements/1.1/"/>
    <ds:schemaRef ds:uri="http://schemas.microsoft.com/office/2006/documentManagement/types"/>
    <ds:schemaRef ds:uri="742c39be-8825-4af9-a029-56fb85a6c635"/>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4DA8E92E-E6EA-483A-A958-61A8C13A52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2c39be-8825-4af9-a029-56fb85a6c6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858E4D3-92FB-43BD-9343-D58B29F2F71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EBS - Presentation Template</Template>
  <TotalTime>29552</TotalTime>
  <Words>650</Words>
  <Application>Microsoft Office PowerPoint</Application>
  <PresentationFormat>On-screen Show (4:3)</PresentationFormat>
  <Paragraphs>113</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EBS - Presentation Template</vt:lpstr>
      <vt:lpstr>How to Use This Template</vt:lpstr>
      <vt:lpstr>Branding Guidelines</vt:lpstr>
      <vt:lpstr>Logos</vt:lpstr>
      <vt:lpstr>Logos</vt:lpstr>
      <vt:lpstr>Logos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Alvarez &amp; Marsal Holdings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 Change Management Strategy</dc:title>
  <dc:creator>lroberts</dc:creator>
  <cp:lastModifiedBy>eburcham</cp:lastModifiedBy>
  <cp:revision>817</cp:revision>
  <cp:lastPrinted>2012-11-19T20:02:47Z</cp:lastPrinted>
  <dcterms:created xsi:type="dcterms:W3CDTF">2010-03-08T18:05:30Z</dcterms:created>
  <dcterms:modified xsi:type="dcterms:W3CDTF">2015-10-08T20:50:27Z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0x010100357BE5AE9A546D48914F7D42CE7EB0D1</vt:lpwstr>
  </property>
  <property fmtid="{D5CDD505-2E9C-101B-9397-08002B2CF9AE}" pid="3" name="_dlc_DocIdItemGuid">
    <vt:lpwstr>6b45af88-c1fe-44a1-9066-060d28e36f1d</vt:lpwstr>
  </property>
</Properties>
</file>