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dirty="0" smtClean="0"/>
              <a:t>Volatility, atomicity, and interlocking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ThreadPool</a:t>
            </a:r>
            <a:r>
              <a:rPr lang="en-US" dirty="0" smtClean="0"/>
              <a:t>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I’m not </a:t>
            </a:r>
            <a:r>
              <a:rPr lang="en-US" smtClean="0"/>
              <a:t>an expert.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3163</TotalTime>
  <Words>547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When to Use Multi-threading</vt:lpstr>
      <vt:lpstr>A Word of Caution</vt:lpstr>
      <vt:lpstr>How to Begin</vt:lpstr>
      <vt:lpstr>Tips and Tricks</vt:lpstr>
      <vt:lpstr>Lame Joke</vt:lpstr>
      <vt:lpstr>Basics of Threading in .Net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21</cp:revision>
  <dcterms:created xsi:type="dcterms:W3CDTF">2015-04-11T00:42:42Z</dcterms:created>
  <dcterms:modified xsi:type="dcterms:W3CDTF">2015-06-16T04:31:59Z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