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60" r:id="rId7"/>
    <p:sldId id="261" r:id="rId8"/>
    <p:sldId id="259" r:id="rId9"/>
    <p:sldId id="257" r:id="rId10"/>
    <p:sldId id="258" r:id="rId11"/>
    <p:sldId id="262" r:id="rId12"/>
    <p:sldId id="269" r:id="rId13"/>
    <p:sldId id="263" r:id="rId14"/>
    <p:sldId id="270" r:id="rId15"/>
    <p:sldId id="264" r:id="rId16"/>
    <p:sldId id="271" r:id="rId17"/>
    <p:sldId id="265" r:id="rId18"/>
    <p:sldId id="272" r:id="rId19"/>
    <p:sldId id="266" r:id="rId20"/>
    <p:sldId id="267" r:id="rId21"/>
    <p:sldId id="295" r:id="rId22"/>
    <p:sldId id="268" r:id="rId23"/>
    <p:sldId id="273" r:id="rId24"/>
    <p:sldId id="274" r:id="rId25"/>
    <p:sldId id="278" r:id="rId26"/>
    <p:sldId id="290" r:id="rId27"/>
    <p:sldId id="275" r:id="rId28"/>
    <p:sldId id="279" r:id="rId29"/>
    <p:sldId id="281" r:id="rId30"/>
    <p:sldId id="291" r:id="rId31"/>
    <p:sldId id="277" r:id="rId32"/>
    <p:sldId id="280" r:id="rId33"/>
    <p:sldId id="282" r:id="rId34"/>
    <p:sldId id="287" r:id="rId35"/>
    <p:sldId id="283" r:id="rId36"/>
    <p:sldId id="284" r:id="rId37"/>
    <p:sldId id="288" r:id="rId38"/>
    <p:sldId id="285" r:id="rId39"/>
    <p:sldId id="286" r:id="rId40"/>
    <p:sldId id="292" r:id="rId41"/>
    <p:sldId id="289" r:id="rId42"/>
    <p:sldId id="276" r:id="rId43"/>
    <p:sldId id="294" r:id="rId44"/>
    <p:sldId id="29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5" d="100"/>
          <a:sy n="155" d="100"/>
        </p:scale>
        <p:origin x="216"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hyperlink" Target="mailto:Valerie.Carmona@improvingenterpris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Warm Up Your Internal Compiler…</a:t>
            </a:r>
            <a:endParaRPr lang="en-US" dirty="0"/>
          </a:p>
        </p:txBody>
      </p:sp>
      <p:sp>
        <p:nvSpPr>
          <p:cNvPr id="6" name="Rectangle 3"/>
          <p:cNvSpPr>
            <a:spLocks noChangeArrowheads="1"/>
          </p:cNvSpPr>
          <p:nvPr/>
        </p:nvSpPr>
        <p:spPr bwMode="auto">
          <a:xfrm>
            <a:off x="0" y="2233791"/>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541020"/>
            <a:ext cx="494237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have(f: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Unit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Boolean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do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while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"Daddy took the T-Bird 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true</a:t>
            </a:r>
            <a:b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object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Solution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args</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Array[</a:t>
            </a:r>
            <a:r>
              <a:rPr kumimoji="0" lang="en-US" altLang="en-US" sz="1200" b="0" i="0" u="none" strike="noStrike" cap="none" normalizeH="0" baseline="0" dirty="0" smtClean="0">
                <a:ln>
                  <a:noFill/>
                </a:ln>
                <a:solidFill>
                  <a:srgbClr val="20999D"/>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val</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"Fun! Fun! 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have(</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8" name="TextBox 7"/>
          <p:cNvSpPr txBox="1"/>
          <p:nvPr/>
        </p:nvSpPr>
        <p:spPr>
          <a:xfrm>
            <a:off x="4942379" y="541020"/>
            <a:ext cx="2747099" cy="646331"/>
          </a:xfrm>
          <a:prstGeom prst="rect">
            <a:avLst/>
          </a:prstGeom>
          <a:noFill/>
        </p:spPr>
        <p:txBody>
          <a:bodyPr wrap="none" rtlCol="0">
            <a:spAutoFit/>
          </a:bodyPr>
          <a:lstStyle/>
          <a:p>
            <a:r>
              <a:rPr lang="en-US" dirty="0" smtClean="0"/>
              <a:t>Check </a:t>
            </a:r>
            <a:r>
              <a:rPr lang="en-US" dirty="0"/>
              <a:t>out Scala…</a:t>
            </a:r>
            <a:br>
              <a:rPr lang="en-US" dirty="0"/>
            </a:br>
            <a:r>
              <a:rPr lang="en-US" dirty="0">
                <a:hlinkClick r:id="rId2"/>
              </a:rPr>
              <a:t>http://www.scala-lang.org/</a:t>
            </a:r>
            <a:endParaRPr lang="en-US"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Rhetorical Joke</a:t>
            </a:r>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a:t>
            </a:r>
            <a:r>
              <a:rPr lang="en-US" dirty="0" smtClean="0"/>
              <a:t>Curtis Schlak</a:t>
            </a:r>
            <a:endParaRPr lang="en-US" dirty="0"/>
          </a:p>
        </p:txBody>
      </p:sp>
    </p:spTree>
    <p:extLst>
      <p:ext uri="{BB962C8B-B14F-4D97-AF65-F5344CB8AC3E}">
        <p14:creationId xmlns:p14="http://schemas.microsoft.com/office/powerpoint/2010/main" val="2718485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a:t>:  </a:t>
            </a:r>
            <a:r>
              <a:rPr lang="en-US"/>
              <a:t>Paul DeCarlo</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Hiring</a:t>
            </a:r>
            <a:endParaRPr lang="en-US" dirty="0"/>
          </a:p>
        </p:txBody>
      </p:sp>
      <p:sp>
        <p:nvSpPr>
          <p:cNvPr id="3" name="Content Placeholder 2"/>
          <p:cNvSpPr>
            <a:spLocks noGrp="1"/>
          </p:cNvSpPr>
          <p:nvPr>
            <p:ph idx="1"/>
          </p:nvPr>
        </p:nvSpPr>
        <p:spPr/>
        <p:txBody>
          <a:bodyPr/>
          <a:lstStyle/>
          <a:p>
            <a:r>
              <a:rPr lang="en-US" dirty="0" smtClean="0"/>
              <a:t>Senior </a:t>
            </a:r>
            <a:r>
              <a:rPr lang="en-US" dirty="0" err="1" smtClean="0"/>
              <a:t>.Net</a:t>
            </a:r>
            <a:r>
              <a:rPr lang="en-US" dirty="0" smtClean="0"/>
              <a:t> Developer</a:t>
            </a:r>
          </a:p>
          <a:p>
            <a:r>
              <a:rPr lang="en-US" dirty="0" smtClean="0"/>
              <a:t>Business Development Manager</a:t>
            </a:r>
          </a:p>
          <a:p>
            <a:r>
              <a:rPr lang="en-US" dirty="0" smtClean="0"/>
              <a:t>Program Manager</a:t>
            </a:r>
          </a:p>
          <a:p>
            <a:endParaRPr lang="en-US" dirty="0"/>
          </a:p>
          <a:p>
            <a:pPr marL="0" indent="0">
              <a:buNone/>
            </a:pPr>
            <a:r>
              <a:rPr lang="en-US" sz="2000" dirty="0" smtClean="0"/>
              <a:t>Email Valerie Carmona:  </a:t>
            </a:r>
            <a:r>
              <a:rPr lang="en-US" sz="2000" dirty="0" smtClean="0">
                <a:hlinkClick r:id="rId2"/>
              </a:rPr>
              <a:t>Valerie.Carmona@improvingenterprises.com</a:t>
            </a:r>
            <a:endParaRPr lang="en-US" dirty="0"/>
          </a:p>
        </p:txBody>
      </p:sp>
    </p:spTree>
    <p:extLst>
      <p:ext uri="{BB962C8B-B14F-4D97-AF65-F5344CB8AC3E}">
        <p14:creationId xmlns:p14="http://schemas.microsoft.com/office/powerpoint/2010/main" val="112696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97" y="1907382"/>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57AB07-B2ED-439E-860F-4F56FB345D1B}">
  <ds:schemaRefs>
    <ds:schemaRef ds:uri="http://schemas.microsoft.com/sharepoint/v3/contenttype/forms"/>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3470</TotalTime>
  <Words>1386</Words>
  <Application>Microsoft Office PowerPoint</Application>
  <PresentationFormat>On-screen Show (16:9)</PresentationFormat>
  <Paragraphs>212</Paragraphs>
  <Slides>40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Consolas</vt:lpstr>
      <vt:lpstr>Office Theme</vt:lpstr>
      <vt:lpstr>1_Office Theme</vt:lpstr>
      <vt:lpstr>THasyINKnc Thanks Curtissimo!</vt:lpstr>
      <vt:lpstr>Eric Burcham</vt:lpstr>
      <vt:lpstr>I’m an Improver</vt:lpstr>
      <vt:lpstr>PowerPoint Presentation</vt:lpstr>
      <vt:lpstr>Houston TechFest</vt:lpstr>
      <vt:lpstr>Broism: Bilbro Baggins</vt:lpstr>
      <vt:lpstr>Overview</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lpstr>We’re Hiring</vt:lpstr>
    </vt:vector>
  </TitlesOfParts>
  <Company>Improving Enterprises,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Eric Burcham</cp:lastModifiedBy>
  <cp:revision>89</cp:revision>
  <dcterms:created xsi:type="dcterms:W3CDTF">2015-04-11T00:42:42Z</dcterms:created>
  <dcterms:modified xsi:type="dcterms:W3CDTF">2015-07-09T23:16:07Z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