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95" r:id="rId7"/>
    <p:sldId id="260" r:id="rId8"/>
    <p:sldId id="261" r:id="rId9"/>
    <p:sldId id="259" r:id="rId10"/>
    <p:sldId id="257" r:id="rId11"/>
    <p:sldId id="258" r:id="rId12"/>
    <p:sldId id="262" r:id="rId13"/>
    <p:sldId id="269" r:id="rId14"/>
    <p:sldId id="263" r:id="rId15"/>
    <p:sldId id="270" r:id="rId16"/>
    <p:sldId id="264" r:id="rId17"/>
    <p:sldId id="271" r:id="rId18"/>
    <p:sldId id="265" r:id="rId19"/>
    <p:sldId id="272" r:id="rId20"/>
    <p:sldId id="266" r:id="rId21"/>
    <p:sldId id="267"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1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Just For Fun…</a:t>
            </a:r>
            <a:endParaRPr lang="en-US" dirty="0"/>
          </a:p>
        </p:txBody>
      </p:sp>
    </p:spTree>
    <p:extLst>
      <p:ext uri="{BB962C8B-B14F-4D97-AF65-F5344CB8AC3E}">
        <p14:creationId xmlns:p14="http://schemas.microsoft.com/office/powerpoint/2010/main" val="401521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3456</TotalTime>
  <Words>1380</Words>
  <Application>Microsoft Office PowerPoint</Application>
  <PresentationFormat>On-screen Show (16:9)</PresentationFormat>
  <Paragraphs>210</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THasyINKnc Thanks Curtissimo!</vt:lpstr>
      <vt:lpstr>Just For Fun…</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79</cp:revision>
  <dcterms:created xsi:type="dcterms:W3CDTF">2015-04-11T00:42:42Z</dcterms:created>
  <dcterms:modified xsi:type="dcterms:W3CDTF">2015-07-09T16:19:55Z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