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  <p:sldId id="259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8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Deadlocks and Doornails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1752600"/>
          </a:xfrm>
        </p:spPr>
        <p:txBody>
          <a:bodyPr/>
          <a:lstStyle/>
          <a:p>
            <a:r>
              <a:rPr lang="en-US" dirty="0" smtClean="0"/>
              <a:t>Parallel Programming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" y="2358727"/>
            <a:ext cx="6870700" cy="1782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307" y="2075721"/>
            <a:ext cx="814304" cy="814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22634" y="2363506"/>
            <a:ext cx="6870700" cy="17979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1715949" y="2960053"/>
            <a:ext cx="5416043" cy="7551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5544" y="994676"/>
            <a:ext cx="44281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dirty="0">
                <a:solidFill>
                  <a:prstClr val="white"/>
                </a:solidFill>
              </a:rPr>
              <a:t>Save the Date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8am-5pm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980795" y="2363506"/>
            <a:ext cx="0" cy="147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259293" y="4176692"/>
            <a:ext cx="462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</a:rPr>
              <a:t>Register now </a:t>
            </a:r>
            <a:r>
              <a:rPr lang="en-US" sz="2400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2701" y="4801567"/>
            <a:ext cx="3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white"/>
                </a:solidFill>
              </a:rPr>
              <a:t>Get 10% off by entering</a:t>
            </a:r>
            <a:r>
              <a:rPr lang="en-US" b="1" dirty="0">
                <a:solidFill>
                  <a:prstClr val="black"/>
                </a:solidFill>
              </a:rPr>
              <a:t>  </a:t>
            </a:r>
            <a:r>
              <a:rPr lang="en-US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44" y="2482873"/>
            <a:ext cx="1892273" cy="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smtClean="0"/>
              <a:t>is Multi-Threading?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ppt6CB4.tmp</Template>
  <TotalTime>1366</TotalTime>
  <Words>38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Deadlocks and Doornails</vt:lpstr>
      <vt:lpstr>PowerPoint Presentation</vt:lpstr>
      <vt:lpstr>Overview</vt:lpstr>
      <vt:lpstr>What is Multi-Threading?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5</cp:revision>
  <dcterms:created xsi:type="dcterms:W3CDTF">2015-04-11T00:42:42Z</dcterms:created>
  <dcterms:modified xsi:type="dcterms:W3CDTF">2015-06-14T17:12:02Z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