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60" r:id="rId7"/>
    <p:sldId id="261" r:id="rId8"/>
    <p:sldId id="259" r:id="rId9"/>
    <p:sldId id="257" r:id="rId10"/>
    <p:sldId id="258" r:id="rId11"/>
    <p:sldId id="262" r:id="rId12"/>
    <p:sldId id="269" r:id="rId13"/>
    <p:sldId id="263" r:id="rId14"/>
    <p:sldId id="270" r:id="rId15"/>
    <p:sldId id="264" r:id="rId16"/>
    <p:sldId id="271" r:id="rId17"/>
    <p:sldId id="265" r:id="rId18"/>
    <p:sldId id="272" r:id="rId19"/>
    <p:sldId id="266" r:id="rId20"/>
    <p:sldId id="267" r:id="rId21"/>
    <p:sldId id="268" r:id="rId22"/>
    <p:sldId id="273" r:id="rId23"/>
    <p:sldId id="274" r:id="rId24"/>
    <p:sldId id="278" r:id="rId25"/>
    <p:sldId id="290" r:id="rId26"/>
    <p:sldId id="275" r:id="rId27"/>
    <p:sldId id="279" r:id="rId28"/>
    <p:sldId id="281" r:id="rId29"/>
    <p:sldId id="291" r:id="rId30"/>
    <p:sldId id="277" r:id="rId31"/>
    <p:sldId id="280" r:id="rId32"/>
    <p:sldId id="282" r:id="rId33"/>
    <p:sldId id="287" r:id="rId34"/>
    <p:sldId id="283" r:id="rId35"/>
    <p:sldId id="284" r:id="rId36"/>
    <p:sldId id="288" r:id="rId37"/>
    <p:sldId id="285" r:id="rId38"/>
    <p:sldId id="286" r:id="rId39"/>
    <p:sldId id="292" r:id="rId40"/>
    <p:sldId id="289" r:id="rId41"/>
    <p:sldId id="276"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9" d="100"/>
          <a:sy n="159" d="100"/>
        </p:scale>
        <p:origin x="-240"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pt>
    <dgm:pt modelId="{6F3F6FFB-3805-400E-92AC-42AFFB8E29D5}" type="pres">
      <dgm:prSet presAssocID="{CD4930DB-9E16-45D7-A941-F04564052566}" presName="sibTrans" presStyleLbl="sibTrans2D1" presStyleIdx="0" presStyleCnt="2"/>
      <dgm:spPr/>
    </dgm:pt>
    <dgm:pt modelId="{47F289B9-F621-4F9E-8974-46D12DF866E8}" type="pres">
      <dgm:prSet presAssocID="{CD4930DB-9E16-45D7-A941-F04564052566}" presName="connectorText" presStyleLbl="sibTrans2D1" presStyleIdx="0" presStyleCnt="2"/>
      <dgm:spPr/>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pt>
    <dgm:pt modelId="{E0F59919-461D-496A-B5ED-D8473DB1C6E6}" type="pres">
      <dgm:prSet presAssocID="{03F2437C-3AC3-466B-8CE8-45A94526F7CB}" presName="connectorText" presStyleLbl="sibTrans2D1" presStyleIdx="1" presStyleCnt="2"/>
      <dgm:spPr/>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pt>
  </dgm:ptLst>
  <dgm:cxnLst>
    <dgm:cxn modelId="{4A3A3F1E-54F0-41C0-BABD-E9679DAE7385}" type="presOf" srcId="{6B5AC9DC-9294-405D-A9B8-81899C5DC61F}" destId="{D22E5A64-7745-4CC9-B911-2AB09810F2F9}" srcOrd="0" destOrd="0" presId="urn:microsoft.com/office/officeart/2005/8/layout/process2"/>
    <dgm:cxn modelId="{F777CD59-121F-4CE7-968B-9F2BFB91D522}" type="presOf" srcId="{C4DD3DF8-75E8-43F8-8108-B0919A499FA8}" destId="{B88EDF4C-4C3E-43DA-8D4C-21268F4ED6EF}"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9C10E671-FD41-4715-87D9-887A68F82ECD}" srcId="{6B5AC9DC-9294-405D-A9B8-81899C5DC61F}" destId="{10BA4DF9-3977-40F3-9350-4127133758CE}" srcOrd="2" destOrd="0" parTransId="{9151ACCC-5E0B-45CF-8232-339C6CA2F4BA}" sibTransId="{6BACF364-D3A9-4A22-B6EF-51CAE35A2960}"/>
    <dgm:cxn modelId="{8712A26B-C7F9-4D75-9F14-8E516CF6D931}" type="presOf" srcId="{03F2437C-3AC3-466B-8CE8-45A94526F7CB}" destId="{1BBC6809-A424-46A5-9C8A-0973516973CB}" srcOrd="0" destOrd="0" presId="urn:microsoft.com/office/officeart/2005/8/layout/process2"/>
    <dgm:cxn modelId="{845BDCBB-27C8-4427-8CA6-4C7991233A69}" type="presOf" srcId="{10BA4DF9-3977-40F3-9350-4127133758CE}" destId="{A72FF043-F390-4BC5-BCF5-E6F82BAB33C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0617395C-E2B4-4D65-B990-27AFA2A19D35}" type="presOf" srcId="{CD4930DB-9E16-45D7-A941-F04564052566}" destId="{47F289B9-F621-4F9E-8974-46D12DF866E8}" srcOrd="1"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pt>
    <dgm:pt modelId="{6F3F6FFB-3805-400E-92AC-42AFFB8E29D5}" type="pres">
      <dgm:prSet presAssocID="{CD4930DB-9E16-45D7-A941-F04564052566}" presName="sibTrans" presStyleLbl="sibTrans2D1" presStyleIdx="0" presStyleCnt="2"/>
      <dgm:spPr/>
    </dgm:pt>
    <dgm:pt modelId="{47F289B9-F621-4F9E-8974-46D12DF866E8}" type="pres">
      <dgm:prSet presAssocID="{CD4930DB-9E16-45D7-A941-F04564052566}" presName="connectorText" presStyleLbl="sibTrans2D1" presStyleIdx="0" presStyleCnt="2"/>
      <dgm:spPr/>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pt>
    <dgm:pt modelId="{E0F59919-461D-496A-B5ED-D8473DB1C6E6}" type="pres">
      <dgm:prSet presAssocID="{03F2437C-3AC3-466B-8CE8-45A94526F7CB}" presName="connectorText" presStyleLbl="sibTrans2D1" presStyleIdx="1" presStyleCnt="2"/>
      <dgm:spPr/>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pt>
    <dgm:pt modelId="{6F3F6FFB-3805-400E-92AC-42AFFB8E29D5}" type="pres">
      <dgm:prSet presAssocID="{CD4930DB-9E16-45D7-A941-F04564052566}" presName="sibTrans" presStyleLbl="sibTrans2D1" presStyleIdx="0" presStyleCnt="2"/>
      <dgm:spPr/>
    </dgm:pt>
    <dgm:pt modelId="{47F289B9-F621-4F9E-8974-46D12DF866E8}" type="pres">
      <dgm:prSet presAssocID="{CD4930DB-9E16-45D7-A941-F04564052566}" presName="connectorText" presStyleLbl="sibTrans2D1" presStyleIdx="0" presStyleCnt="2"/>
      <dgm:spPr/>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pt>
    <dgm:pt modelId="{E0F59919-461D-496A-B5ED-D8473DB1C6E6}" type="pres">
      <dgm:prSet presAssocID="{03F2437C-3AC3-466B-8CE8-45A94526F7CB}" presName="connectorText" presStyleLbl="sibTrans2D1" presStyleIdx="1" presStyleCnt="2"/>
      <dgm:spPr/>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pt>
  </dgm:ptLst>
  <dgm:cxnLst>
    <dgm:cxn modelId="{9FE9001C-F68E-455D-B6BA-3987D83F8D4D}" type="presOf" srcId="{C4DD3DF8-75E8-43F8-8108-B0919A499FA8}" destId="{B88EDF4C-4C3E-43DA-8D4C-21268F4ED6EF}"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DCFFD06-CF29-405A-8E5A-3E3D134BA163}" type="presOf" srcId="{CD4930DB-9E16-45D7-A941-F04564052566}" destId="{6F3F6FFB-3805-400E-92AC-42AFFB8E29D5}" srcOrd="0" destOrd="0" presId="urn:microsoft.com/office/officeart/2005/8/layout/process2"/>
    <dgm:cxn modelId="{4951206D-BC5E-4D48-94D0-6726F09A9B06}" type="presOf" srcId="{10BA4DF9-3977-40F3-9350-4127133758CE}" destId="{A72FF043-F390-4BC5-BCF5-E6F82BAB33C5}" srcOrd="0" destOrd="0" presId="urn:microsoft.com/office/officeart/2005/8/layout/process2"/>
    <dgm:cxn modelId="{9C10E671-FD41-4715-87D9-887A68F82ECD}" srcId="{6B5AC9DC-9294-405D-A9B8-81899C5DC61F}" destId="{10BA4DF9-3977-40F3-9350-4127133758CE}" srcOrd="2" destOrd="0" parTransId="{9151ACCC-5E0B-45CF-8232-339C6CA2F4BA}" sibTransId="{6BACF364-D3A9-4A22-B6EF-51CAE35A2960}"/>
    <dgm:cxn modelId="{6F1DD139-7C23-48F0-9247-B21ED1CA576E}" type="presOf" srcId="{CD4930DB-9E16-45D7-A941-F04564052566}" destId="{47F289B9-F621-4F9E-8974-46D12DF866E8}" srcOrd="1"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BABAD666-8674-47CF-9655-DFE7AA1FC12B}" type="presOf" srcId="{6B5AC9DC-9294-405D-A9B8-81899C5DC61F}" destId="{D22E5A64-7745-4CC9-B911-2AB09810F2F9}"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dirty="0"/>
          </a:p>
        </p:txBody>
      </p:sp>
      <p:sp>
        <p:nvSpPr>
          <p:cNvPr id="7" name="Subtitle 6"/>
          <p:cNvSpPr>
            <a:spLocks noGrp="1"/>
          </p:cNvSpPr>
          <p:nvPr>
            <p:ph type="subTitle" idx="1"/>
          </p:nvPr>
        </p:nvSpPr>
        <p:spPr>
          <a:xfrm>
            <a:off x="1657350" y="2713037"/>
            <a:ext cx="6069330" cy="437357"/>
          </a:xfrm>
        </p:spPr>
        <p:txBody>
          <a:bodyPr>
            <a:normAutofit lnSpcReduction="10000"/>
          </a:bodyPr>
          <a:lstStyle/>
          <a:p>
            <a:r>
              <a:rPr lang="en-US" smtClean="0"/>
              <a:t>Multi-threaded </a:t>
            </a:r>
            <a:r>
              <a:rPr lang="en-US" dirty="0" smtClean="0"/>
              <a:t>Programming in </a:t>
            </a:r>
            <a:r>
              <a:rPr lang="en-US" dirty="0" err="1" smtClean="0"/>
              <a:t>.Net</a:t>
            </a:r>
            <a:endParaRPr lang="en-US" dirty="0" smtClean="0"/>
          </a:p>
        </p:txBody>
      </p:sp>
      <p:sp>
        <p:nvSpPr>
          <p:cNvPr id="4" name="Subtitle 6"/>
          <p:cNvSpPr txBox="1">
            <a:spLocks/>
          </p:cNvSpPr>
          <p:nvPr/>
        </p:nvSpPr>
        <p:spPr>
          <a:xfrm>
            <a:off x="1657350" y="3150394"/>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t>Eric Burcham – Improving Enterprises</a:t>
            </a:r>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a:t>
            </a:r>
            <a:r>
              <a:rPr lang="en-US" dirty="0" smtClean="0"/>
              <a:t>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Devlin Liles</a:t>
            </a:r>
            <a:r>
              <a:rPr lang="en-US" dirty="0" smtClean="0"/>
              <a:t>.</a:t>
            </a:r>
            <a:endParaRPr lang="en-US" dirty="0"/>
          </a:p>
        </p:txBody>
      </p:sp>
    </p:spTree>
    <p:extLst>
      <p:ext uri="{BB962C8B-B14F-4D97-AF65-F5344CB8AC3E}">
        <p14:creationId xmlns:p14="http://schemas.microsoft.com/office/powerpoint/2010/main" val="271848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endParaRPr lang="en-US" dirty="0"/>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endParaRPr lang="en-US" dirty="0"/>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97" y="1907382"/>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857AB07-B2ED-439E-860F-4F56FB345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3439</TotalTime>
  <Words>1325</Words>
  <Application>Microsoft Office PowerPoint</Application>
  <PresentationFormat>On-screen Show (16:9)</PresentationFormat>
  <Paragraphs>198</Paragraphs>
  <Slides>37</Slides>
  <Notes>0</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1_Office Theme</vt:lpstr>
      <vt:lpstr>THasyINKnc Thanks Curtissimo!</vt:lpstr>
      <vt:lpstr>Eric Burcham</vt:lpstr>
      <vt:lpstr>I’m an Improver</vt:lpstr>
      <vt:lpstr>PowerPoint Presentation</vt:lpstr>
      <vt:lpstr>Houston TechFest</vt:lpstr>
      <vt:lpstr>Broism: Bilbro Baggins</vt:lpstr>
      <vt:lpstr>Overview</vt:lpstr>
      <vt:lpstr>Lame Joke</vt:lpstr>
      <vt:lpstr>When to Use Multi-threading</vt:lpstr>
      <vt:lpstr>Lame Joke</vt:lpstr>
      <vt:lpstr>A Word of Caution</vt:lpstr>
      <vt:lpstr>Lame Joke</vt:lpstr>
      <vt:lpstr>How to Begin</vt:lpstr>
      <vt:lpstr>Lame Joke</vt:lpstr>
      <vt:lpstr>Tips and Tricks</vt:lpstr>
      <vt:lpstr>Lame Joke</vt:lpstr>
      <vt:lpstr>Basics of Threading in .Net</vt:lpstr>
      <vt:lpstr>Lame Joke</vt:lpstr>
      <vt:lpstr>Parallel Design Patterns</vt:lpstr>
      <vt:lpstr>Parallel Loops</vt:lpstr>
      <vt:lpstr>Anti-Patterns</vt:lpstr>
      <vt:lpstr>Lame Joke</vt:lpstr>
      <vt:lpstr>Parallel Tasks (Fork/Join, Master/Worker, Etc…)</vt:lpstr>
      <vt:lpstr>Task Lifecycle</vt:lpstr>
      <vt:lpstr>Anti-Patterns</vt:lpstr>
      <vt:lpstr>Lame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vector>
  </TitlesOfParts>
  <Company>Improving Enterprises,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eburcham</cp:lastModifiedBy>
  <cp:revision>73</cp:revision>
  <dcterms:created xsi:type="dcterms:W3CDTF">2015-04-11T00:42:42Z</dcterms:created>
  <dcterms:modified xsi:type="dcterms:W3CDTF">2015-07-09T14:43:33Z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