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63" r:id="rId14"/>
    <p:sldId id="270" r:id="rId15"/>
    <p:sldId id="264" r:id="rId16"/>
    <p:sldId id="271" r:id="rId17"/>
    <p:sldId id="265" r:id="rId18"/>
    <p:sldId id="272" r:id="rId19"/>
    <p:sldId id="266" r:id="rId20"/>
    <p:sldId id="267" r:id="rId21"/>
    <p:sldId id="295"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5" d="100"/>
          <a:sy n="155" d="100"/>
        </p:scale>
        <p:origin x="216"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1020"/>
            <a:ext cx="49423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have(f: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Unit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Boolean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while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"Daddy took the T-Bird 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true</a:t>
            </a:r>
            <a:b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object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Solution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Array[</a:t>
            </a:r>
            <a:r>
              <a:rPr kumimoji="0" lang="en-US" altLang="en-US" sz="1200" b="0" i="0" u="none" strike="noStrike" cap="none" normalizeH="0" baseline="0" dirty="0" smtClean="0">
                <a:ln>
                  <a:noFill/>
                </a:ln>
                <a:solidFill>
                  <a:srgbClr val="20999D"/>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val</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"Fun! Fun! 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have(</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Rhetorical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a:t>
            </a:r>
            <a:r>
              <a:rPr lang="en-US" dirty="0" smtClean="0"/>
              <a:t>Curtis Schlak</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a:t>
            </a:r>
            <a:r>
              <a:rPr lang="en-US" dirty="0" smtClean="0"/>
              <a:t>Anybody</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a:t>
            </a:r>
            <a:r>
              <a:rPr lang="en-US" dirty="0" smtClean="0"/>
              <a:t>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3470</TotalTime>
  <Words>1385</Words>
  <Application>Microsoft Office PowerPoint</Application>
  <PresentationFormat>On-screen Show (16:9)</PresentationFormat>
  <Paragraphs>212</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Consolas</vt: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88</cp:revision>
  <dcterms:created xsi:type="dcterms:W3CDTF">2015-04-11T00:42:42Z</dcterms:created>
  <dcterms:modified xsi:type="dcterms:W3CDTF">2015-07-09T22:54:02Z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