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9" r:id="rId13"/>
    <p:sldId id="263" r:id="rId14"/>
    <p:sldId id="270" r:id="rId15"/>
    <p:sldId id="264" r:id="rId16"/>
    <p:sldId id="271" r:id="rId17"/>
    <p:sldId id="265" r:id="rId18"/>
    <p:sldId id="272" r:id="rId19"/>
    <p:sldId id="266" r:id="rId20"/>
    <p:sldId id="267" r:id="rId21"/>
    <p:sldId id="268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>
            <a:normAutofit/>
          </a:bodyPr>
          <a:lstStyle/>
          <a:p>
            <a:r>
              <a:rPr lang="en-US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685800" y="4200525"/>
            <a:ext cx="8092440" cy="58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Eric Burcham – Improving Enterprises</a:t>
            </a:r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Sixteen sodium atoms walk into a bar, followed by Batman.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I’m not 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Eric’s Rule of Optimization</a:t>
            </a:r>
          </a:p>
          <a:p>
            <a:pPr lvl="1"/>
            <a:r>
              <a:rPr lang="en-US" dirty="0" smtClean="0"/>
              <a:t>Do whatever the heck you want!</a:t>
            </a:r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difference between an etymologist and an </a:t>
            </a:r>
            <a:r>
              <a:rPr lang="en-US" dirty="0" smtClean="0"/>
              <a:t>entomologist?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only two types of people in this world…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Volatility, atomicity, and interlocking</a:t>
            </a:r>
          </a:p>
          <a:p>
            <a:r>
              <a:rPr lang="en-US" dirty="0" smtClean="0"/>
              <a:t>Using the thread pool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dirty="0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MIT linguistics professor was lecturing his class the other </a:t>
            </a:r>
            <a:r>
              <a:rPr lang="en-US" dirty="0" smtClean="0"/>
              <a:t>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Loops</a:t>
            </a:r>
          </a:p>
          <a:p>
            <a:r>
              <a:rPr lang="en-US" dirty="0" smtClean="0"/>
              <a:t>Parallel Tasks</a:t>
            </a:r>
          </a:p>
          <a:p>
            <a:r>
              <a:rPr lang="en-US" dirty="0" smtClean="0"/>
              <a:t>Parallel Aggregation</a:t>
            </a:r>
          </a:p>
          <a:p>
            <a:r>
              <a:rPr lang="en-US" dirty="0" smtClean="0"/>
              <a:t>Futures (Task Graph)</a:t>
            </a:r>
          </a:p>
          <a:p>
            <a:r>
              <a:rPr lang="en-US" dirty="0" smtClean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1979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¡ɹ0x0q ɹn0ʎ 9u!ʞɔ@ɥ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does the “B” in Benoit B. Mandelbrot stand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Controllers</a:t>
            </a:r>
          </a:p>
          <a:p>
            <a:r>
              <a:rPr lang="en-US"/>
              <a:t>Finding “Similar” Strings</a:t>
            </a:r>
          </a:p>
          <a:p>
            <a:r>
              <a:rPr lang="en-US" smtClean="0"/>
              <a:t>Parallel </a:t>
            </a:r>
            <a:r>
              <a:rPr lang="en-US" dirty="0" smtClean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34710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 you get when you cross a joke with a rhetorical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it so hard to explain puns to kleptomaniacs?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3305</TotalTime>
  <Words>682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Lame Joke</vt:lpstr>
      <vt:lpstr>When to Use Multi-threading</vt:lpstr>
      <vt:lpstr>Lame Joke</vt:lpstr>
      <vt:lpstr>A Word of Caution</vt:lpstr>
      <vt:lpstr>Lame Joke</vt:lpstr>
      <vt:lpstr>How to Begin</vt:lpstr>
      <vt:lpstr>Lame Joke</vt:lpstr>
      <vt:lpstr>Tips and Tricks</vt:lpstr>
      <vt:lpstr>Lame Joke</vt:lpstr>
      <vt:lpstr>Basics of Threading in .Net</vt:lpstr>
      <vt:lpstr>Lame Joke</vt:lpstr>
      <vt:lpstr>Parallel Design Patterns</vt:lpstr>
      <vt:lpstr>Lame Joke</vt:lpstr>
      <vt:lpstr>Other Examples</vt:lpstr>
      <vt:lpstr>Lame Joke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31</cp:revision>
  <dcterms:created xsi:type="dcterms:W3CDTF">2015-04-11T00:42:42Z</dcterms:created>
  <dcterms:modified xsi:type="dcterms:W3CDTF">2015-06-23T23:16:56Z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