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8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/>
          <a:lstStyle/>
          <a:p>
            <a:r>
              <a:rPr lang="en-US" dirty="0" smtClean="0"/>
              <a:t>Multi-Threaded 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application and what can be done in parallel </a:t>
            </a:r>
            <a:r>
              <a:rPr lang="en-US" b="1" dirty="0" smtClean="0">
                <a:solidFill>
                  <a:srgbClr val="FF0000"/>
                </a:solidFill>
              </a:rPr>
              <a:t>CANNOT be skipped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for potential parallelism across the application as a whole.</a:t>
            </a:r>
          </a:p>
          <a:p>
            <a:r>
              <a:rPr lang="en-US" dirty="0" smtClean="0"/>
              <a:t>Prepare your application for parallel execution my making structural changes.</a:t>
            </a:r>
          </a:p>
          <a:p>
            <a:r>
              <a:rPr lang="en-US" dirty="0" smtClean="0"/>
              <a:t>Sound vague?  Know </a:t>
            </a:r>
            <a:r>
              <a:rPr lang="en-US" dirty="0"/>
              <a:t>the patterns and the problems they solve!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8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Locks are the “</a:t>
            </a:r>
            <a:r>
              <a:rPr lang="en-US" dirty="0" err="1" smtClean="0"/>
              <a:t>goto</a:t>
            </a:r>
            <a:r>
              <a:rPr lang="en-US" dirty="0" smtClean="0"/>
              <a:t>” statement of multi-threading.</a:t>
            </a:r>
          </a:p>
          <a:p>
            <a:r>
              <a:rPr lang="en-US" dirty="0" smtClean="0"/>
              <a:t>The code NEEDS to be correct.  If you aren’t certain, seek help.  This stuff is hard!</a:t>
            </a:r>
          </a:p>
          <a:p>
            <a:r>
              <a:rPr lang="en-US" dirty="0" smtClean="0"/>
              <a:t>Don’t share data among threads unless absolutely necessary.</a:t>
            </a:r>
          </a:p>
          <a:p>
            <a:r>
              <a:rPr lang="en-US" dirty="0" smtClean="0"/>
              <a:t>Try to use threads and locks as a last resort.  Try to raise the level of abstraction from threads to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infinite number of mathematicians walk into a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Threading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Threading hello world</a:t>
            </a:r>
          </a:p>
          <a:p>
            <a:r>
              <a:rPr lang="en-US" dirty="0" smtClean="0"/>
              <a:t>Passing parameters to threads</a:t>
            </a:r>
          </a:p>
          <a:p>
            <a:r>
              <a:rPr lang="en-US" dirty="0" smtClean="0"/>
              <a:t>Data races and locking</a:t>
            </a:r>
          </a:p>
          <a:p>
            <a:r>
              <a:rPr lang="en-US" dirty="0" smtClean="0"/>
              <a:t>Deadlocks, waiting, and pulsing</a:t>
            </a:r>
          </a:p>
          <a:p>
            <a:r>
              <a:rPr lang="en-US" dirty="0" smtClean="0"/>
              <a:t>Wait handles</a:t>
            </a:r>
          </a:p>
          <a:p>
            <a:r>
              <a:rPr lang="en-US" dirty="0" smtClean="0"/>
              <a:t>Volatility, atomicity, and interlocking</a:t>
            </a:r>
          </a:p>
          <a:p>
            <a:r>
              <a:rPr lang="en-US" dirty="0" smtClean="0"/>
              <a:t>Using the </a:t>
            </a:r>
            <a:r>
              <a:rPr lang="en-US" smtClean="0"/>
              <a:t>thread pool and </a:t>
            </a:r>
            <a:r>
              <a:rPr lang="en-US" dirty="0" smtClean="0"/>
              <a:t>asynchronous methods.</a:t>
            </a:r>
          </a:p>
          <a:p>
            <a:r>
              <a:rPr lang="en-US" dirty="0" smtClean="0"/>
              <a:t>Shutting down workers</a:t>
            </a:r>
          </a:p>
          <a:p>
            <a:r>
              <a:rPr lang="en-US" dirty="0" smtClean="0"/>
              <a:t>Locking (and choosing what to lock on)</a:t>
            </a:r>
          </a:p>
          <a:p>
            <a:r>
              <a:rPr lang="en-US" dirty="0" smtClean="0"/>
              <a:t>Alternative approaches to monitors</a:t>
            </a:r>
          </a:p>
          <a:p>
            <a:r>
              <a:rPr lang="en-US" dirty="0" smtClean="0"/>
              <a:t>Thread-safety</a:t>
            </a:r>
          </a:p>
          <a:p>
            <a:r>
              <a:rPr lang="en-US" dirty="0" smtClean="0"/>
              <a:t>Aborting and interrupting threads</a:t>
            </a:r>
          </a:p>
          <a:p>
            <a:r>
              <a:rPr lang="en-US" dirty="0" smtClean="0"/>
              <a:t>Error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Consultant with Improving Enterprises</a:t>
            </a:r>
          </a:p>
          <a:p>
            <a:r>
              <a:rPr lang="en-US" sz="2800" dirty="0" smtClean="0"/>
              <a:t>We’re hiring (Attitude and Aptitude)</a:t>
            </a:r>
          </a:p>
          <a:p>
            <a:r>
              <a:rPr lang="en-US" sz="2800" dirty="0" smtClean="0"/>
              <a:t>You should 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bad jokes (I can’t help it).</a:t>
            </a:r>
          </a:p>
          <a:p>
            <a:r>
              <a:rPr lang="en-US" dirty="0" smtClean="0"/>
              <a:t>When to use threads.</a:t>
            </a:r>
          </a:p>
          <a:p>
            <a:r>
              <a:rPr lang="en-US" dirty="0" smtClean="0"/>
              <a:t>Basics of multi-threading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Multi-threaded programming patterns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Task Parallel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 (and why they matter)</a:t>
            </a:r>
          </a:p>
          <a:p>
            <a:r>
              <a:rPr lang="en-US" dirty="0" smtClean="0"/>
              <a:t>Writing tests for parallel code</a:t>
            </a:r>
            <a:r>
              <a:rPr lang="en-US" dirty="0"/>
              <a:t> (if time).</a:t>
            </a:r>
            <a:endParaRPr lang="en-US" dirty="0" smtClean="0"/>
          </a:p>
          <a:p>
            <a:r>
              <a:rPr lang="en-US" dirty="0" smtClean="0"/>
              <a:t>F# Examples</a:t>
            </a:r>
            <a:r>
              <a:rPr lang="en-US" dirty="0"/>
              <a:t> (if time).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Multi-threading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is CPU bound and not using all cores.  The task manager tells the story.</a:t>
            </a:r>
          </a:p>
          <a:p>
            <a:r>
              <a:rPr lang="en-US" dirty="0" smtClean="0"/>
              <a:t>Application is waiting on external resources that can be loaded in parallel.</a:t>
            </a:r>
          </a:p>
          <a:p>
            <a:r>
              <a:rPr lang="en-US" dirty="0" smtClean="0"/>
              <a:t>Application is CPU bound, but not using all processor cores.</a:t>
            </a:r>
          </a:p>
          <a:p>
            <a:r>
              <a:rPr lang="en-US" dirty="0" smtClean="0"/>
              <a:t>Only when the benefits outweigh the costs.</a:t>
            </a:r>
          </a:p>
        </p:txBody>
      </p:sp>
    </p:spTree>
    <p:extLst>
      <p:ext uri="{BB962C8B-B14F-4D97-AF65-F5344CB8AC3E}">
        <p14:creationId xmlns:p14="http://schemas.microsoft.com/office/powerpoint/2010/main" val="7292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I’m not </a:t>
            </a:r>
            <a:r>
              <a:rPr lang="en-US" smtClean="0"/>
              <a:t>an expert.</a:t>
            </a:r>
          </a:p>
          <a:p>
            <a:r>
              <a:rPr lang="en-US" dirty="0" smtClean="0"/>
              <a:t>Can become a minefield of subtle and hard to reproduce defects.</a:t>
            </a:r>
          </a:p>
          <a:p>
            <a:r>
              <a:rPr lang="en-US" dirty="0" smtClean="0"/>
              <a:t>More computing sins are committed in the name of efficiency that for any other single reason, including blind stupidity</a:t>
            </a:r>
            <a:br>
              <a:rPr lang="en-US" dirty="0" smtClean="0"/>
            </a:br>
            <a:r>
              <a:rPr lang="en-US" dirty="0" smtClean="0"/>
              <a:t>		– W.A. </a:t>
            </a:r>
            <a:r>
              <a:rPr lang="en-US" dirty="0" err="1" smtClean="0"/>
              <a:t>Wulf</a:t>
            </a:r>
            <a:endParaRPr lang="en-US" dirty="0" smtClean="0"/>
          </a:p>
          <a:p>
            <a:r>
              <a:rPr lang="en-US" dirty="0" smtClean="0"/>
              <a:t>Premature optimization is the root of all evil</a:t>
            </a:r>
            <a:br>
              <a:rPr lang="en-US" dirty="0" smtClean="0"/>
            </a:br>
            <a:r>
              <a:rPr lang="en-US" dirty="0" smtClean="0"/>
              <a:t>		– Donald </a:t>
            </a:r>
            <a:r>
              <a:rPr lang="en-US" dirty="0" err="1" smtClean="0"/>
              <a:t>Kuth</a:t>
            </a:r>
            <a:endParaRPr lang="en-US" dirty="0" smtClean="0"/>
          </a:p>
          <a:p>
            <a:r>
              <a:rPr lang="en-US" dirty="0" smtClean="0"/>
              <a:t>Jackson’s Rules of Optimization</a:t>
            </a:r>
          </a:p>
          <a:p>
            <a:pPr lvl="1"/>
            <a:r>
              <a:rPr lang="en-US" dirty="0" smtClean="0"/>
              <a:t>Don’t do it.</a:t>
            </a:r>
          </a:p>
          <a:p>
            <a:pPr lvl="1"/>
            <a:r>
              <a:rPr lang="en-US" dirty="0" smtClean="0"/>
              <a:t>(For experts only): Don’t do it </a:t>
            </a:r>
            <a:r>
              <a:rPr lang="en-US" i="1" dirty="0" smtClean="0"/>
              <a:t>yet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3163</TotalTime>
  <Words>548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  <vt:lpstr>When to Use Multi-threading</vt:lpstr>
      <vt:lpstr>A Word of Caution</vt:lpstr>
      <vt:lpstr>How to Begin</vt:lpstr>
      <vt:lpstr>Tips and Tricks</vt:lpstr>
      <vt:lpstr>Lame Joke</vt:lpstr>
      <vt:lpstr>Basics of Threading in .Net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22</cp:revision>
  <dcterms:created xsi:type="dcterms:W3CDTF">2015-04-11T00:42:42Z</dcterms:created>
  <dcterms:modified xsi:type="dcterms:W3CDTF">2015-06-16T05:38:22Z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