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95" r:id="rId14"/>
    <p:sldId id="263" r:id="rId15"/>
    <p:sldId id="270" r:id="rId16"/>
    <p:sldId id="264" r:id="rId17"/>
    <p:sldId id="271" r:id="rId18"/>
    <p:sldId id="265" r:id="rId19"/>
    <p:sldId id="272" r:id="rId20"/>
    <p:sldId id="266" r:id="rId21"/>
    <p:sldId id="267"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9" d="100"/>
          <a:sy n="159" d="100"/>
        </p:scale>
        <p:origin x="-240"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1020"/>
            <a:ext cx="494237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have(f: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Unit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 =&gt; </a:t>
            </a:r>
            <a:r>
              <a:rPr kumimoji="0" lang="en-US" altLang="en-US" sz="12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Boolean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do</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while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case class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"Daddy took the T-Bird 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true</a:t>
            </a:r>
            <a:b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object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Solution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def</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main(</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args</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Array[</a:t>
            </a:r>
            <a:r>
              <a:rPr kumimoji="0" lang="en-US" altLang="en-US" sz="1200" b="0" i="0" u="none" strike="noStrike" cap="none" normalizeH="0" baseline="0" dirty="0" smtClean="0">
                <a:ln>
                  <a:noFill/>
                </a:ln>
                <a:solidFill>
                  <a:srgbClr val="20999D"/>
                </a:solidFill>
                <a:effectLst/>
                <a:latin typeface="Consolas" panose="020B0609020204030204" pitchFamily="49" charset="0"/>
                <a:cs typeface="Consolas" panose="020B0609020204030204" pitchFamily="49" charset="0"/>
              </a:rPr>
              <a:t>String</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val</a:t>
            </a:r>
            <a:r>
              <a:rPr kumimoji="0" lang="en-US" altLang="en-US" sz="12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println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"Fun! Fun! 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She</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have(</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funFunFun</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til</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Daddy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takeAway</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TBird</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3465</TotalTime>
  <Words>1390</Words>
  <Application>Microsoft Office PowerPoint</Application>
  <PresentationFormat>On-screen Show (16:9)</PresentationFormat>
  <Paragraphs>212</Paragraphs>
  <Slides>40</Slides>
  <Notes>0</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Lame Joke</vt:lpstr>
      <vt:lpstr>Warm Up Your Internal Compiler…</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86</cp:revision>
  <dcterms:created xsi:type="dcterms:W3CDTF">2015-04-11T00:42:42Z</dcterms:created>
  <dcterms:modified xsi:type="dcterms:W3CDTF">2015-07-09T17:28:58Z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