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56" r:id="rId5"/>
    <p:sldId id="260" r:id="rId6"/>
    <p:sldId id="258" r:id="rId7"/>
    <p:sldId id="262" r:id="rId8"/>
    <p:sldId id="269" r:id="rId9"/>
    <p:sldId id="263" r:id="rId10"/>
    <p:sldId id="270" r:id="rId11"/>
    <p:sldId id="264" r:id="rId12"/>
    <p:sldId id="271" r:id="rId13"/>
    <p:sldId id="265" r:id="rId14"/>
    <p:sldId id="272" r:id="rId15"/>
    <p:sldId id="266" r:id="rId16"/>
    <p:sldId id="267" r:id="rId17"/>
    <p:sldId id="295" r:id="rId18"/>
    <p:sldId id="268" r:id="rId19"/>
    <p:sldId id="273" r:id="rId20"/>
    <p:sldId id="274" r:id="rId21"/>
    <p:sldId id="278" r:id="rId22"/>
    <p:sldId id="290" r:id="rId23"/>
    <p:sldId id="275" r:id="rId24"/>
    <p:sldId id="279" r:id="rId25"/>
    <p:sldId id="281" r:id="rId26"/>
    <p:sldId id="291" r:id="rId27"/>
    <p:sldId id="277" r:id="rId28"/>
    <p:sldId id="280" r:id="rId29"/>
    <p:sldId id="282" r:id="rId30"/>
    <p:sldId id="287" r:id="rId31"/>
    <p:sldId id="283" r:id="rId32"/>
    <p:sldId id="284" r:id="rId33"/>
    <p:sldId id="296" r:id="rId34"/>
    <p:sldId id="288" r:id="rId35"/>
    <p:sldId id="285" r:id="rId36"/>
    <p:sldId id="286" r:id="rId37"/>
    <p:sldId id="292" r:id="rId38"/>
    <p:sldId id="289" r:id="rId39"/>
    <p:sldId id="276" r:id="rId40"/>
    <p:sldId id="294" r:id="rId41"/>
  </p:sldIdLst>
  <p:sldSz cx="6858000" cy="5143500"/>
  <p:notesSz cx="6858000" cy="9144000"/>
  <p:defaultTex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4660" autoAdjust="0"/>
  </p:normalViewPr>
  <p:slideViewPr>
    <p:cSldViewPr snapToGrid="0" snapToObjects="1">
      <p:cViewPr varScale="1">
        <p:scale>
          <a:sx n="159" d="100"/>
          <a:sy n="159" d="100"/>
        </p:scale>
        <p:origin x="-1566" y="-78"/>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BDCA69-2664-4DFF-ABC1-4FF1F3BA5447}" type="datetimeFigureOut">
              <a:rPr lang="en-US" smtClean="0"/>
              <a:t>10/13/2015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E603B7-2CD6-47CD-A97B-D83B6F8A4078}" type="slidenum">
              <a:rPr lang="en-US" smtClean="0"/>
              <a:t>‹#›</a:t>
            </a:fld>
            <a:endParaRPr lang="en-US"/>
          </a:p>
        </p:txBody>
      </p:sp>
    </p:spTree>
    <p:extLst>
      <p:ext uri="{BB962C8B-B14F-4D97-AF65-F5344CB8AC3E}">
        <p14:creationId xmlns:p14="http://schemas.microsoft.com/office/powerpoint/2010/main" val="4040154003"/>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E603B7-2CD6-47CD-A97B-D83B6F8A4078}" type="slidenum">
              <a:rPr lang="en-US" smtClean="0"/>
              <a:t>1</a:t>
            </a:fld>
            <a:endParaRPr lang="en-US"/>
          </a:p>
        </p:txBody>
      </p:sp>
    </p:spTree>
    <p:extLst>
      <p:ext uri="{BB962C8B-B14F-4D97-AF65-F5344CB8AC3E}">
        <p14:creationId xmlns:p14="http://schemas.microsoft.com/office/powerpoint/2010/main" val="278585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3"/>
            <a:ext cx="58293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4350" y="2713037"/>
            <a:ext cx="4800600" cy="1314450"/>
          </a:xfrm>
        </p:spPr>
        <p:txBody>
          <a:bodyPr/>
          <a:lstStyle>
            <a:lvl1pPr marL="205730" indent="0" algn="l">
              <a:buNone/>
              <a:defRPr>
                <a:solidFill>
                  <a:schemeClr val="tx1">
                    <a:tint val="75000"/>
                  </a:schemeClr>
                </a:solidFill>
              </a:defRPr>
            </a:lvl1pPr>
            <a:lvl2pPr marL="257162" indent="0" algn="ctr">
              <a:buNone/>
              <a:defRPr>
                <a:solidFill>
                  <a:schemeClr val="tx1">
                    <a:tint val="75000"/>
                  </a:schemeClr>
                </a:solidFill>
              </a:defRPr>
            </a:lvl2pPr>
            <a:lvl3pPr marL="514325" indent="0" algn="ctr">
              <a:buNone/>
              <a:defRPr>
                <a:solidFill>
                  <a:schemeClr val="tx1">
                    <a:tint val="75000"/>
                  </a:schemeClr>
                </a:solidFill>
              </a:defRPr>
            </a:lvl3pPr>
            <a:lvl4pPr marL="771487" indent="0" algn="ctr">
              <a:buNone/>
              <a:defRPr>
                <a:solidFill>
                  <a:schemeClr val="tx1">
                    <a:tint val="75000"/>
                  </a:schemeClr>
                </a:solidFill>
              </a:defRPr>
            </a:lvl4pPr>
            <a:lvl5pPr marL="1028649" indent="0" algn="ctr">
              <a:buNone/>
              <a:defRPr>
                <a:solidFill>
                  <a:schemeClr val="tx1">
                    <a:tint val="75000"/>
                  </a:schemeClr>
                </a:solidFill>
              </a:defRPr>
            </a:lvl5pPr>
            <a:lvl6pPr marL="1285811" indent="0" algn="ctr">
              <a:buNone/>
              <a:defRPr>
                <a:solidFill>
                  <a:schemeClr val="tx1">
                    <a:tint val="75000"/>
                  </a:schemeClr>
                </a:solidFill>
              </a:defRPr>
            </a:lvl6pPr>
            <a:lvl7pPr marL="1542974" indent="0" algn="ctr">
              <a:buNone/>
              <a:defRPr>
                <a:solidFill>
                  <a:schemeClr val="tx1">
                    <a:tint val="75000"/>
                  </a:schemeClr>
                </a:solidFill>
              </a:defRPr>
            </a:lvl7pPr>
            <a:lvl8pPr marL="1800135" indent="0" algn="ctr">
              <a:buNone/>
              <a:defRPr>
                <a:solidFill>
                  <a:schemeClr val="tx1">
                    <a:tint val="75000"/>
                  </a:schemeClr>
                </a:solidFill>
              </a:defRPr>
            </a:lvl8pPr>
            <a:lvl9pPr marL="205729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8900" y="4767264"/>
            <a:ext cx="1600200" cy="273844"/>
          </a:xfrm>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a:xfrm>
            <a:off x="5156201" y="4766469"/>
            <a:ext cx="1600200" cy="273844"/>
          </a:xfrm>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23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1735" y="2180035"/>
            <a:ext cx="5829300" cy="1125140"/>
          </a:xfrm>
        </p:spPr>
        <p:txBody>
          <a:bodyPr anchor="b"/>
          <a:lstStyle>
            <a:lvl1pPr marL="205730" indent="0">
              <a:buNone/>
              <a:defRPr sz="1100">
                <a:solidFill>
                  <a:schemeClr val="tx1">
                    <a:tint val="75000"/>
                  </a:schemeClr>
                </a:solidFill>
              </a:defRPr>
            </a:lvl1pPr>
            <a:lvl2pPr marL="257162" indent="0">
              <a:buNone/>
              <a:defRPr sz="1100">
                <a:solidFill>
                  <a:schemeClr val="tx1">
                    <a:tint val="75000"/>
                  </a:schemeClr>
                </a:solidFill>
              </a:defRPr>
            </a:lvl2pPr>
            <a:lvl3pPr marL="514325" indent="0">
              <a:buNone/>
              <a:defRPr sz="900">
                <a:solidFill>
                  <a:schemeClr val="tx1">
                    <a:tint val="75000"/>
                  </a:schemeClr>
                </a:solidFill>
              </a:defRPr>
            </a:lvl3pPr>
            <a:lvl4pPr marL="771487" indent="0">
              <a:buNone/>
              <a:defRPr sz="800">
                <a:solidFill>
                  <a:schemeClr val="tx1">
                    <a:tint val="75000"/>
                  </a:schemeClr>
                </a:solidFill>
              </a:defRPr>
            </a:lvl4pPr>
            <a:lvl5pPr marL="1028649" indent="0">
              <a:buNone/>
              <a:defRPr sz="800">
                <a:solidFill>
                  <a:schemeClr val="tx1">
                    <a:tint val="75000"/>
                  </a:schemeClr>
                </a:solidFill>
              </a:defRPr>
            </a:lvl5pPr>
            <a:lvl6pPr marL="1285811" indent="0">
              <a:buNone/>
              <a:defRPr sz="800">
                <a:solidFill>
                  <a:schemeClr val="tx1">
                    <a:tint val="75000"/>
                  </a:schemeClr>
                </a:solidFill>
              </a:defRPr>
            </a:lvl6pPr>
            <a:lvl7pPr marL="1542974" indent="0">
              <a:buNone/>
              <a:defRPr sz="800">
                <a:solidFill>
                  <a:schemeClr val="tx1">
                    <a:tint val="75000"/>
                  </a:schemeClr>
                </a:solidFill>
              </a:defRPr>
            </a:lvl7pPr>
            <a:lvl8pPr marL="1800135" indent="0">
              <a:buNone/>
              <a:defRPr sz="800">
                <a:solidFill>
                  <a:schemeClr val="tx1">
                    <a:tint val="75000"/>
                  </a:schemeClr>
                </a:solidFill>
              </a:defRPr>
            </a:lvl8pPr>
            <a:lvl9pPr marL="2057297" indent="0">
              <a:buNone/>
              <a:defRPr sz="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342900" y="891541"/>
            <a:ext cx="3028950" cy="3703082"/>
          </a:xfrm>
        </p:spPr>
        <p:txBody>
          <a:bodyPr/>
          <a:lstStyle>
            <a:lvl1pPr>
              <a:defRPr sz="1600">
                <a:solidFill>
                  <a:srgbClr val="1F2160"/>
                </a:solidFill>
              </a:defRPr>
            </a:lvl1pPr>
            <a:lvl2pPr>
              <a:defRPr sz="1400">
                <a:solidFill>
                  <a:srgbClr val="1F2160"/>
                </a:solidFill>
              </a:defRPr>
            </a:lvl2pPr>
            <a:lvl3pPr>
              <a:defRPr sz="11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86150" y="891541"/>
            <a:ext cx="3028950" cy="3703082"/>
          </a:xfrm>
        </p:spPr>
        <p:txBody>
          <a:bodyPr/>
          <a:lstStyle>
            <a:lvl1pPr>
              <a:defRPr sz="1600">
                <a:solidFill>
                  <a:srgbClr val="1F2160"/>
                </a:solidFill>
              </a:defRPr>
            </a:lvl1pPr>
            <a:lvl2pPr>
              <a:defRPr sz="1400">
                <a:solidFill>
                  <a:srgbClr val="1F2160"/>
                </a:solidFill>
              </a:defRPr>
            </a:lvl2pPr>
            <a:lvl3pPr>
              <a:defRPr sz="11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342902" y="1151335"/>
            <a:ext cx="3030141" cy="479822"/>
          </a:xfrm>
        </p:spPr>
        <p:txBody>
          <a:bodyPr anchor="b"/>
          <a:lstStyle>
            <a:lvl1pPr marL="0" indent="0">
              <a:buNone/>
              <a:defRPr sz="1400" b="1">
                <a:solidFill>
                  <a:srgbClr val="1F2160"/>
                </a:solidFill>
              </a:defRPr>
            </a:lvl1pPr>
            <a:lvl2pPr marL="257162" indent="0">
              <a:buNone/>
              <a:defRPr sz="1100" b="1"/>
            </a:lvl2pPr>
            <a:lvl3pPr marL="514325" indent="0">
              <a:buNone/>
              <a:defRPr sz="1100"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342902" y="1631156"/>
            <a:ext cx="3030141" cy="2963466"/>
          </a:xfrm>
        </p:spPr>
        <p:txBody>
          <a:bodyPr/>
          <a:lstStyle>
            <a:lvl1pPr>
              <a:defRPr sz="1400">
                <a:solidFill>
                  <a:srgbClr val="1F2160"/>
                </a:solidFill>
              </a:defRPr>
            </a:lvl1pPr>
            <a:lvl2pPr>
              <a:defRPr sz="1100">
                <a:solidFill>
                  <a:srgbClr val="1F2160"/>
                </a:solidFill>
              </a:defRPr>
            </a:lvl2pPr>
            <a:lvl3pPr>
              <a:defRPr sz="1100">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4" y="1151335"/>
            <a:ext cx="3031331" cy="479822"/>
          </a:xfrm>
        </p:spPr>
        <p:txBody>
          <a:bodyPr anchor="b"/>
          <a:lstStyle>
            <a:lvl1pPr marL="0" indent="0">
              <a:buNone/>
              <a:defRPr sz="1400" b="1">
                <a:solidFill>
                  <a:srgbClr val="1F2160"/>
                </a:solidFill>
              </a:defRPr>
            </a:lvl1pPr>
            <a:lvl2pPr marL="257162" indent="0">
              <a:buNone/>
              <a:defRPr sz="1100" b="1"/>
            </a:lvl2pPr>
            <a:lvl3pPr marL="514325" indent="0">
              <a:buNone/>
              <a:defRPr sz="1100"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3483774" y="1631156"/>
            <a:ext cx="3031331" cy="2963466"/>
          </a:xfrm>
        </p:spPr>
        <p:txBody>
          <a:bodyPr/>
          <a:lstStyle>
            <a:lvl1pPr>
              <a:defRPr sz="1400">
                <a:solidFill>
                  <a:srgbClr val="1F2160"/>
                </a:solidFill>
              </a:defRPr>
            </a:lvl1pPr>
            <a:lvl2pPr>
              <a:defRPr sz="1100">
                <a:solidFill>
                  <a:srgbClr val="1F2160"/>
                </a:solidFill>
              </a:defRPr>
            </a:lvl2pPr>
            <a:lvl3pPr>
              <a:defRPr sz="1100">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10/13/2015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10/13/2015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CB402-B72D-3346-9EA5-354251120F9E}" type="datetimeFigureOut">
              <a:rPr lang="en-US" smtClean="0"/>
              <a:t>10/13/2015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 y="1"/>
            <a:ext cx="1104901" cy="871538"/>
          </a:xfrm>
          <a:solidFill>
            <a:srgbClr val="1F2160"/>
          </a:solidFill>
        </p:spPr>
        <p:txBody>
          <a:bodyPr anchor="b">
            <a:noAutofit/>
          </a:bodyPr>
          <a:lstStyle>
            <a:lvl1pPr marL="0" algn="l">
              <a:defRPr sz="110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6340" y="204792"/>
            <a:ext cx="5600700" cy="4389835"/>
          </a:xfrm>
        </p:spPr>
        <p:txBody>
          <a:bodyPr/>
          <a:lstStyle>
            <a:lvl1pPr>
              <a:defRPr sz="1800">
                <a:solidFill>
                  <a:srgbClr val="1F2160"/>
                </a:solidFill>
              </a:defRPr>
            </a:lvl1pPr>
            <a:lvl2pPr>
              <a:defRPr sz="1600">
                <a:solidFill>
                  <a:srgbClr val="1F2160"/>
                </a:solidFill>
              </a:defRPr>
            </a:lvl2pPr>
            <a:lvl3pPr>
              <a:defRPr sz="14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41"/>
            <a:ext cx="1104900" cy="4268629"/>
          </a:xfrm>
          <a:solidFill>
            <a:srgbClr val="1F2160"/>
          </a:solidFill>
        </p:spPr>
        <p:txBody>
          <a:bodyPr/>
          <a:lstStyle>
            <a:lvl1pPr marL="0" indent="0">
              <a:buNone/>
              <a:defRPr sz="800">
                <a:solidFill>
                  <a:schemeClr val="bg1"/>
                </a:solidFill>
              </a:defRPr>
            </a:lvl1pPr>
            <a:lvl2pPr marL="257162" indent="0">
              <a:buNone/>
              <a:defRPr sz="700"/>
            </a:lvl2pPr>
            <a:lvl3pPr marL="514325" indent="0">
              <a:buNone/>
              <a:defRPr sz="600"/>
            </a:lvl3pPr>
            <a:lvl4pPr marL="771487" indent="0">
              <a:buNone/>
              <a:defRPr sz="500"/>
            </a:lvl4pPr>
            <a:lvl5pPr marL="1028649" indent="0">
              <a:buNone/>
              <a:defRPr sz="500"/>
            </a:lvl5pPr>
            <a:lvl6pPr marL="1285811" indent="0">
              <a:buNone/>
              <a:defRPr sz="500"/>
            </a:lvl6pPr>
            <a:lvl7pPr marL="1542974" indent="0">
              <a:buNone/>
              <a:defRPr sz="500"/>
            </a:lvl7pPr>
            <a:lvl8pPr marL="1800135" indent="0">
              <a:buNone/>
              <a:defRPr sz="500"/>
            </a:lvl8pPr>
            <a:lvl9pPr marL="2057297"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1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1800"/>
            </a:lvl1pPr>
            <a:lvl2pPr marL="257162" indent="0">
              <a:buNone/>
              <a:defRPr sz="1600"/>
            </a:lvl2pPr>
            <a:lvl3pPr marL="514325" indent="0">
              <a:buNone/>
              <a:defRPr sz="1400"/>
            </a:lvl3pPr>
            <a:lvl4pPr marL="771487" indent="0">
              <a:buNone/>
              <a:defRPr sz="1100"/>
            </a:lvl4pPr>
            <a:lvl5pPr marL="1028649" indent="0">
              <a:buNone/>
              <a:defRPr sz="1100"/>
            </a:lvl5pPr>
            <a:lvl6pPr marL="1285811" indent="0">
              <a:buNone/>
              <a:defRPr sz="1100"/>
            </a:lvl6pPr>
            <a:lvl7pPr marL="1542974" indent="0">
              <a:buNone/>
              <a:defRPr sz="1100"/>
            </a:lvl7pPr>
            <a:lvl8pPr marL="1800135" indent="0">
              <a:buNone/>
              <a:defRPr sz="1100"/>
            </a:lvl8pPr>
            <a:lvl9pPr marL="2057297" indent="0">
              <a:buNone/>
              <a:defRPr sz="1100"/>
            </a:lvl9pPr>
          </a:lstStyle>
          <a:p>
            <a:r>
              <a:rPr lang="en-US" smtClean="0"/>
              <a:t>Click icon to add picture</a:t>
            </a:r>
            <a:endParaRPr lang="en-US"/>
          </a:p>
        </p:txBody>
      </p:sp>
      <p:sp>
        <p:nvSpPr>
          <p:cNvPr id="4" name="Text Placeholder 3"/>
          <p:cNvSpPr>
            <a:spLocks noGrp="1"/>
          </p:cNvSpPr>
          <p:nvPr>
            <p:ph type="body" sz="half" idx="2"/>
          </p:nvPr>
        </p:nvSpPr>
        <p:spPr>
          <a:xfrm>
            <a:off x="1344216" y="4025507"/>
            <a:ext cx="4114800" cy="603647"/>
          </a:xfrm>
        </p:spPr>
        <p:txBody>
          <a:bodyPr/>
          <a:lstStyle>
            <a:lvl1pPr marL="0" indent="0">
              <a:buNone/>
              <a:defRPr sz="800"/>
            </a:lvl1pPr>
            <a:lvl2pPr marL="257162" indent="0">
              <a:buNone/>
              <a:defRPr sz="700"/>
            </a:lvl2pPr>
            <a:lvl3pPr marL="514325" indent="0">
              <a:buNone/>
              <a:defRPr sz="600"/>
            </a:lvl3pPr>
            <a:lvl4pPr marL="771487" indent="0">
              <a:buNone/>
              <a:defRPr sz="500"/>
            </a:lvl4pPr>
            <a:lvl5pPr marL="1028649" indent="0">
              <a:buNone/>
              <a:defRPr sz="500"/>
            </a:lvl5pPr>
            <a:lvl6pPr marL="1285811" indent="0">
              <a:buNone/>
              <a:defRPr sz="500"/>
            </a:lvl6pPr>
            <a:lvl7pPr marL="1542974" indent="0">
              <a:buNone/>
              <a:defRPr sz="500"/>
            </a:lvl7pPr>
            <a:lvl8pPr marL="1800135" indent="0">
              <a:buNone/>
              <a:defRPr sz="500"/>
            </a:lvl8pPr>
            <a:lvl9pPr marL="2057297"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6858000" cy="541020"/>
          </a:xfrm>
          <a:prstGeom prst="rect">
            <a:avLst/>
          </a:prstGeom>
        </p:spPr>
        <p:txBody>
          <a:bodyPr vert="horz" lIns="91436" tIns="45718" rIns="91436" bIns="45718"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1200151"/>
            <a:ext cx="6172200" cy="3394472"/>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 y="4866324"/>
            <a:ext cx="1600200" cy="273844"/>
          </a:xfrm>
          <a:prstGeom prst="rect">
            <a:avLst/>
          </a:prstGeom>
        </p:spPr>
        <p:txBody>
          <a:bodyPr vert="horz" lIns="91436" tIns="45718" rIns="91436" bIns="45718" rtlCol="0" anchor="ctr"/>
          <a:lstStyle>
            <a:lvl1pPr algn="l">
              <a:defRPr sz="700">
                <a:solidFill>
                  <a:schemeClr val="tx1">
                    <a:tint val="75000"/>
                  </a:schemeClr>
                </a:solidFill>
              </a:defRPr>
            </a:lvl1pPr>
          </a:lstStyle>
          <a:p>
            <a:fld id="{2A7CB402-B72D-3346-9EA5-354251120F9E}" type="datetimeFigureOut">
              <a:rPr lang="en-US" smtClean="0"/>
              <a:t>10/13/2015</a:t>
            </a:fld>
            <a:endParaRPr lang="en-US"/>
          </a:p>
        </p:txBody>
      </p:sp>
      <p:sp>
        <p:nvSpPr>
          <p:cNvPr id="6" name="Slide Number Placeholder 5"/>
          <p:cNvSpPr>
            <a:spLocks noGrp="1"/>
          </p:cNvSpPr>
          <p:nvPr>
            <p:ph type="sldNum" sz="quarter" idx="4"/>
          </p:nvPr>
        </p:nvSpPr>
        <p:spPr>
          <a:xfrm>
            <a:off x="5196840" y="4866324"/>
            <a:ext cx="1600200" cy="273844"/>
          </a:xfrm>
          <a:prstGeom prst="rect">
            <a:avLst/>
          </a:prstGeom>
        </p:spPr>
        <p:txBody>
          <a:bodyPr vert="horz" lIns="91436" tIns="45718" rIns="91436" bIns="45718" rtlCol="0" anchor="ctr"/>
          <a:lstStyle>
            <a:lvl1pPr algn="r">
              <a:defRPr sz="7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05730" algn="l" defTabSz="257162" rtl="0" eaLnBrk="1" latinLnBrk="0" hangingPunct="1">
        <a:spcBef>
          <a:spcPct val="0"/>
        </a:spcBef>
        <a:buNone/>
        <a:defRPr sz="2500" kern="1200">
          <a:solidFill>
            <a:srgbClr val="1F2160"/>
          </a:solidFill>
          <a:latin typeface="+mj-lt"/>
          <a:ea typeface="+mj-ea"/>
          <a:cs typeface="+mj-cs"/>
        </a:defRPr>
      </a:lvl1pPr>
    </p:titleStyle>
    <p:bodyStyle>
      <a:lvl1pPr marL="192872" indent="-192872" algn="l" defTabSz="257162" rtl="0" eaLnBrk="1" latinLnBrk="0" hangingPunct="1">
        <a:spcBef>
          <a:spcPct val="20000"/>
        </a:spcBef>
        <a:buFont typeface="Arial"/>
        <a:buChar char="•"/>
        <a:defRPr sz="1800" kern="1200">
          <a:solidFill>
            <a:srgbClr val="1F2160"/>
          </a:solidFill>
          <a:latin typeface="+mn-lt"/>
          <a:ea typeface="+mn-ea"/>
          <a:cs typeface="+mn-cs"/>
        </a:defRPr>
      </a:lvl1pPr>
      <a:lvl2pPr marL="417889" indent="-160727" algn="l" defTabSz="257162" rtl="0" eaLnBrk="1" latinLnBrk="0" hangingPunct="1">
        <a:spcBef>
          <a:spcPct val="20000"/>
        </a:spcBef>
        <a:buFont typeface="Arial"/>
        <a:buChar char="–"/>
        <a:defRPr sz="1600" kern="1200">
          <a:solidFill>
            <a:srgbClr val="1F2160"/>
          </a:solidFill>
          <a:latin typeface="+mn-lt"/>
          <a:ea typeface="+mn-ea"/>
          <a:cs typeface="+mn-cs"/>
        </a:defRPr>
      </a:lvl2pPr>
      <a:lvl3pPr marL="642906" indent="-128582" algn="l" defTabSz="257162" rtl="0" eaLnBrk="1" latinLnBrk="0" hangingPunct="1">
        <a:spcBef>
          <a:spcPct val="20000"/>
        </a:spcBef>
        <a:buFont typeface="Arial"/>
        <a:buChar char="•"/>
        <a:defRPr sz="1400" kern="1200">
          <a:solidFill>
            <a:srgbClr val="1F2160"/>
          </a:solidFill>
          <a:latin typeface="+mn-lt"/>
          <a:ea typeface="+mn-ea"/>
          <a:cs typeface="+mn-cs"/>
        </a:defRPr>
      </a:lvl3pPr>
      <a:lvl4pPr marL="900068" indent="-128582" algn="l" defTabSz="257162" rtl="0" eaLnBrk="1" latinLnBrk="0" hangingPunct="1">
        <a:spcBef>
          <a:spcPct val="20000"/>
        </a:spcBef>
        <a:buFont typeface="Arial"/>
        <a:buChar char="–"/>
        <a:defRPr sz="1100" kern="1200">
          <a:solidFill>
            <a:srgbClr val="1F2160"/>
          </a:solidFill>
          <a:latin typeface="+mn-lt"/>
          <a:ea typeface="+mn-ea"/>
          <a:cs typeface="+mn-cs"/>
        </a:defRPr>
      </a:lvl4pPr>
      <a:lvl5pPr marL="1157230" indent="-128582" algn="l" defTabSz="257162" rtl="0" eaLnBrk="1" latinLnBrk="0" hangingPunct="1">
        <a:spcBef>
          <a:spcPct val="20000"/>
        </a:spcBef>
        <a:buFont typeface="Arial"/>
        <a:buChar char="»"/>
        <a:defRPr sz="1100" kern="1200">
          <a:solidFill>
            <a:srgbClr val="1F2160"/>
          </a:solidFill>
          <a:latin typeface="+mn-lt"/>
          <a:ea typeface="+mn-ea"/>
          <a:cs typeface="+mn-cs"/>
        </a:defRPr>
      </a:lvl5pPr>
      <a:lvl6pPr marL="1414393" indent="-128582" algn="l" defTabSz="257162" rtl="0" eaLnBrk="1" latinLnBrk="0" hangingPunct="1">
        <a:spcBef>
          <a:spcPct val="20000"/>
        </a:spcBef>
        <a:buFont typeface="Arial"/>
        <a:buChar char="•"/>
        <a:defRPr sz="1100" kern="1200">
          <a:solidFill>
            <a:schemeClr val="tx1"/>
          </a:solidFill>
          <a:latin typeface="+mn-lt"/>
          <a:ea typeface="+mn-ea"/>
          <a:cs typeface="+mn-cs"/>
        </a:defRPr>
      </a:lvl6pPr>
      <a:lvl7pPr marL="1671554" indent="-128582" algn="l" defTabSz="257162" rtl="0" eaLnBrk="1" latinLnBrk="0" hangingPunct="1">
        <a:spcBef>
          <a:spcPct val="20000"/>
        </a:spcBef>
        <a:buFont typeface="Arial"/>
        <a:buChar char="•"/>
        <a:defRPr sz="1100" kern="1200">
          <a:solidFill>
            <a:schemeClr val="tx1"/>
          </a:solidFill>
          <a:latin typeface="+mn-lt"/>
          <a:ea typeface="+mn-ea"/>
          <a:cs typeface="+mn-cs"/>
        </a:defRPr>
      </a:lvl7pPr>
      <a:lvl8pPr marL="1928717" indent="-128582" algn="l" defTabSz="257162" rtl="0" eaLnBrk="1" latinLnBrk="0" hangingPunct="1">
        <a:spcBef>
          <a:spcPct val="20000"/>
        </a:spcBef>
        <a:buFont typeface="Arial"/>
        <a:buChar char="•"/>
        <a:defRPr sz="1100" kern="1200">
          <a:solidFill>
            <a:schemeClr val="tx1"/>
          </a:solidFill>
          <a:latin typeface="+mn-lt"/>
          <a:ea typeface="+mn-ea"/>
          <a:cs typeface="+mn-cs"/>
        </a:defRPr>
      </a:lvl8pPr>
      <a:lvl9pPr marL="2185880" indent="-128582" algn="l" defTabSz="257162" rtl="0" eaLnBrk="1" latinLnBrk="0" hangingPunct="1">
        <a:spcBef>
          <a:spcPct val="20000"/>
        </a:spcBef>
        <a:buFont typeface="Arial"/>
        <a:buChar char="•"/>
        <a:defRPr sz="1100" kern="1200">
          <a:solidFill>
            <a:schemeClr val="tx1"/>
          </a:solidFill>
          <a:latin typeface="+mn-lt"/>
          <a:ea typeface="+mn-ea"/>
          <a:cs typeface="+mn-cs"/>
        </a:defRPr>
      </a:lvl9pPr>
    </p:bodyStyle>
    <p:otherStyle>
      <a:defPPr>
        <a:defRPr lang="en-US"/>
      </a:defPPr>
      <a:lvl1pPr marL="0" algn="l" defTabSz="257162" rtl="0" eaLnBrk="1" latinLnBrk="0" hangingPunct="1">
        <a:defRPr sz="1100" kern="1200">
          <a:solidFill>
            <a:schemeClr val="tx1"/>
          </a:solidFill>
          <a:latin typeface="+mn-lt"/>
          <a:ea typeface="+mn-ea"/>
          <a:cs typeface="+mn-cs"/>
        </a:defRPr>
      </a:lvl1pPr>
      <a:lvl2pPr marL="257162" algn="l" defTabSz="257162" rtl="0" eaLnBrk="1" latinLnBrk="0" hangingPunct="1">
        <a:defRPr sz="1100" kern="1200">
          <a:solidFill>
            <a:schemeClr val="tx1"/>
          </a:solidFill>
          <a:latin typeface="+mn-lt"/>
          <a:ea typeface="+mn-ea"/>
          <a:cs typeface="+mn-cs"/>
        </a:defRPr>
      </a:lvl2pPr>
      <a:lvl3pPr marL="514325" algn="l" defTabSz="257162" rtl="0" eaLnBrk="1" latinLnBrk="0" hangingPunct="1">
        <a:defRPr sz="1100" kern="1200">
          <a:solidFill>
            <a:schemeClr val="tx1"/>
          </a:solidFill>
          <a:latin typeface="+mn-lt"/>
          <a:ea typeface="+mn-ea"/>
          <a:cs typeface="+mn-cs"/>
        </a:defRPr>
      </a:lvl3pPr>
      <a:lvl4pPr marL="771487" algn="l" defTabSz="257162" rtl="0" eaLnBrk="1" latinLnBrk="0" hangingPunct="1">
        <a:defRPr sz="1100" kern="1200">
          <a:solidFill>
            <a:schemeClr val="tx1"/>
          </a:solidFill>
          <a:latin typeface="+mn-lt"/>
          <a:ea typeface="+mn-ea"/>
          <a:cs typeface="+mn-cs"/>
        </a:defRPr>
      </a:lvl4pPr>
      <a:lvl5pPr marL="1028649" algn="l" defTabSz="257162" rtl="0" eaLnBrk="1" latinLnBrk="0" hangingPunct="1">
        <a:defRPr sz="1100" kern="1200">
          <a:solidFill>
            <a:schemeClr val="tx1"/>
          </a:solidFill>
          <a:latin typeface="+mn-lt"/>
          <a:ea typeface="+mn-ea"/>
          <a:cs typeface="+mn-cs"/>
        </a:defRPr>
      </a:lvl5pPr>
      <a:lvl6pPr marL="1285811" algn="l" defTabSz="257162" rtl="0" eaLnBrk="1" latinLnBrk="0" hangingPunct="1">
        <a:defRPr sz="1100" kern="1200">
          <a:solidFill>
            <a:schemeClr val="tx1"/>
          </a:solidFill>
          <a:latin typeface="+mn-lt"/>
          <a:ea typeface="+mn-ea"/>
          <a:cs typeface="+mn-cs"/>
        </a:defRPr>
      </a:lvl6pPr>
      <a:lvl7pPr marL="1542974" algn="l" defTabSz="257162" rtl="0" eaLnBrk="1" latinLnBrk="0" hangingPunct="1">
        <a:defRPr sz="1100" kern="1200">
          <a:solidFill>
            <a:schemeClr val="tx1"/>
          </a:solidFill>
          <a:latin typeface="+mn-lt"/>
          <a:ea typeface="+mn-ea"/>
          <a:cs typeface="+mn-cs"/>
        </a:defRPr>
      </a:lvl7pPr>
      <a:lvl8pPr marL="1800135" algn="l" defTabSz="257162" rtl="0" eaLnBrk="1" latinLnBrk="0" hangingPunct="1">
        <a:defRPr sz="1100" kern="1200">
          <a:solidFill>
            <a:schemeClr val="tx1"/>
          </a:solidFill>
          <a:latin typeface="+mn-lt"/>
          <a:ea typeface="+mn-ea"/>
          <a:cs typeface="+mn-cs"/>
        </a:defRPr>
      </a:lvl8pPr>
      <a:lvl9pPr marL="2057297" algn="l" defTabSz="257162"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ithub.com/ericburcham/THasyINKn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14350" y="1841305"/>
            <a:ext cx="5829300" cy="585611"/>
          </a:xfrm>
        </p:spPr>
        <p:txBody>
          <a:bodyPr>
            <a:normAutofit fontScale="90000"/>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900" b="1" dirty="0">
                <a:solidFill>
                  <a:schemeClr val="accent1">
                    <a:lumMod val="75000"/>
                  </a:schemeClr>
                </a:solidFill>
              </a:rPr>
              <a:t>Thanks Curtissimo!</a:t>
            </a:r>
            <a:endParaRPr lang="en-US" sz="4000" dirty="0"/>
          </a:p>
        </p:txBody>
      </p:sp>
      <p:sp>
        <p:nvSpPr>
          <p:cNvPr id="7" name="Subtitle 6"/>
          <p:cNvSpPr>
            <a:spLocks noGrp="1"/>
          </p:cNvSpPr>
          <p:nvPr>
            <p:ph type="subTitle" idx="1"/>
          </p:nvPr>
        </p:nvSpPr>
        <p:spPr>
          <a:xfrm>
            <a:off x="499000" y="2579112"/>
            <a:ext cx="4551998" cy="328018"/>
          </a:xfrm>
        </p:spPr>
        <p:txBody>
          <a:bodyPr>
            <a:normAutofit fontScale="92500"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499000" y="2907129"/>
            <a:ext cx="4551998" cy="328018"/>
          </a:xfrm>
          <a:prstGeom prst="rect">
            <a:avLst/>
          </a:prstGeom>
        </p:spPr>
        <p:txBody>
          <a:bodyPr vert="horz" lIns="51433" tIns="25718" rIns="51433" bIns="25718"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a:solidFill>
                  <a:schemeClr val="tx1">
                    <a:lumMod val="50000"/>
                    <a:lumOff val="50000"/>
                  </a:schemeClr>
                </a:solidFill>
              </a:rPr>
              <a:t>Eric Burcham – Improving Enterprises</a:t>
            </a:r>
          </a:p>
        </p:txBody>
      </p:sp>
      <p:sp>
        <p:nvSpPr>
          <p:cNvPr id="2" name="Rectangle 1"/>
          <p:cNvSpPr/>
          <p:nvPr/>
        </p:nvSpPr>
        <p:spPr>
          <a:xfrm>
            <a:off x="719419" y="3374143"/>
            <a:ext cx="5085230" cy="311619"/>
          </a:xfrm>
          <a:prstGeom prst="rect">
            <a:avLst/>
          </a:prstGeom>
        </p:spPr>
        <p:txBody>
          <a:bodyPr wrap="square" lIns="91436" tIns="45718" rIns="91436" bIns="45718">
            <a:spAutoFit/>
          </a:bodyPr>
          <a:lstStyle/>
          <a:p>
            <a:r>
              <a:rPr lang="en-US" sz="1400" b="1" dirty="0">
                <a:solidFill>
                  <a:schemeClr val="accent1">
                    <a:lumMod val="75000"/>
                  </a:schemeClr>
                </a:solidFill>
              </a:rPr>
              <a:t>Source at: </a:t>
            </a:r>
            <a:r>
              <a:rPr lang="en-US" sz="1400" b="1" dirty="0">
                <a:solidFill>
                  <a:schemeClr val="accent1">
                    <a:lumMod val="75000"/>
                  </a:schemeClr>
                </a:solidFill>
                <a:hlinkClick r:id="rId3"/>
              </a:rPr>
              <a:t>http://github.com/ericburcham/THasyINKnc/</a:t>
            </a:r>
            <a:endParaRPr lang="en-US" sz="1400"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Warm Up Your Internal Compiler…</a:t>
            </a:r>
            <a:endParaRPr lang="en-US" dirty="0"/>
          </a:p>
        </p:txBody>
      </p:sp>
      <p:sp>
        <p:nvSpPr>
          <p:cNvPr id="6" name="Rectangle 3"/>
          <p:cNvSpPr>
            <a:spLocks noChangeArrowheads="1"/>
          </p:cNvSpPr>
          <p:nvPr/>
        </p:nvSpPr>
        <p:spPr bwMode="auto">
          <a:xfrm>
            <a:off x="1" y="2318281"/>
            <a:ext cx="138564" cy="4385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7" tIns="34289" rIns="68577" bIns="34289" numCol="1" anchor="ctr" anchorCtr="0" compatLnSpc="1">
            <a:prstTxWarp prst="textNoShape">
              <a:avLst/>
            </a:prstTxWarp>
            <a:spAutoFit/>
          </a:bodyPr>
          <a:lstStyle/>
          <a:p>
            <a:pPr defTabSz="685766" eaLnBrk="0" fontAlgn="base" hangingPunct="0">
              <a:spcBef>
                <a:spcPct val="0"/>
              </a:spcBef>
              <a:spcAft>
                <a:spcPct val="0"/>
              </a:spcAft>
            </a:pPr>
            <a:endParaRPr lang="en-US" altLang="en-US" sz="2400" dirty="0">
              <a:latin typeface="Arial" panose="020B0604020202020204" pitchFamily="34" charset="0"/>
            </a:endParaRPr>
          </a:p>
        </p:txBody>
      </p:sp>
      <p:sp>
        <p:nvSpPr>
          <p:cNvPr id="7" name="Rectangle 4"/>
          <p:cNvSpPr>
            <a:spLocks noChangeArrowheads="1"/>
          </p:cNvSpPr>
          <p:nvPr/>
        </p:nvSpPr>
        <p:spPr bwMode="auto">
          <a:xfrm>
            <a:off x="0" y="1048702"/>
            <a:ext cx="3729226" cy="3393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7" tIns="34289" rIns="68577" bIns="34289" numCol="1" anchor="ctr" anchorCtr="0" compatLnSpc="1">
            <a:prstTxWarp prst="textNoShape">
              <a:avLst/>
            </a:prstTxWarp>
            <a:spAutoFit/>
          </a:bodyPr>
          <a:lstStyle/>
          <a:p>
            <a:pPr defTabSz="685766" eaLnBrk="0" fontAlgn="base" hangingPunct="0">
              <a:spcBef>
                <a:spcPct val="0"/>
              </a:spcBef>
              <a:spcAft>
                <a:spcPct val="0"/>
              </a:spcAft>
            </a:pP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She(){</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have(f: =&gt; </a:t>
            </a:r>
            <a:r>
              <a:rPr lang="en-US" altLang="en-US" sz="900" dirty="0">
                <a:solidFill>
                  <a:srgbClr val="CC7832"/>
                </a:solidFill>
                <a:latin typeface="Consolas" panose="020B0609020204030204" pitchFamily="49" charset="0"/>
                <a:cs typeface="Consolas" panose="020B0609020204030204" pitchFamily="49" charset="0"/>
              </a:rPr>
              <a:t>Unit</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new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(c: =&gt; </a:t>
            </a:r>
            <a:r>
              <a:rPr lang="en-US" altLang="en-US" sz="900" dirty="0">
                <a:solidFill>
                  <a:srgbClr val="CC7832"/>
                </a:solidFill>
                <a:latin typeface="Consolas" panose="020B0609020204030204" pitchFamily="49" charset="0"/>
                <a:cs typeface="Consolas" panose="020B0609020204030204" pitchFamily="49" charset="0"/>
              </a:rPr>
              <a:t>Boolean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do</a:t>
            </a:r>
            <a:r>
              <a:rPr lang="en-US" altLang="en-US" sz="900" dirty="0">
                <a:solidFill>
                  <a:srgbClr val="000000"/>
                </a:solidFill>
                <a:latin typeface="Consolas" panose="020B0609020204030204" pitchFamily="49" charset="0"/>
                <a:cs typeface="Consolas" panose="020B0609020204030204" pitchFamily="49" charset="0"/>
              </a:rPr>
              <a:t>{f} </a:t>
            </a:r>
            <a:r>
              <a:rPr lang="en-US" altLang="en-US" sz="900" b="1" dirty="0">
                <a:solidFill>
                  <a:srgbClr val="000080"/>
                </a:solidFill>
                <a:latin typeface="Consolas" panose="020B0609020204030204" pitchFamily="49" charset="0"/>
                <a:cs typeface="Consolas" panose="020B0609020204030204" pitchFamily="49" charset="0"/>
              </a:rPr>
              <a:t>while </a:t>
            </a:r>
            <a:r>
              <a:rPr lang="en-US" altLang="en-US" sz="900" dirty="0">
                <a:solidFill>
                  <a:srgbClr val="000000"/>
                </a:solidFill>
                <a:latin typeface="Consolas" panose="020B0609020204030204" pitchFamily="49" charset="0"/>
                <a:cs typeface="Consolas" panose="020B0609020204030204" pitchFamily="49" charset="0"/>
              </a:rPr>
              <a:t>(!c)}</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Daddy(){</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(t: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 =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"Daddy took the T-Bird away."</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a:solidFill>
                  <a:srgbClr val="000080"/>
                </a:solidFill>
                <a:latin typeface="Consolas" panose="020B0609020204030204" pitchFamily="49" charset="0"/>
                <a:cs typeface="Consolas" panose="020B0609020204030204" pitchFamily="49" charset="0"/>
              </a:rPr>
              <a:t>true</a:t>
            </a:r>
            <a:br>
              <a:rPr lang="en-US" altLang="en-US" sz="900" b="1" dirty="0">
                <a:solidFill>
                  <a:srgbClr val="00008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object </a:t>
            </a:r>
            <a:r>
              <a:rPr lang="en-US" altLang="en-US" sz="900" dirty="0">
                <a:solidFill>
                  <a:srgbClr val="000000"/>
                </a:solidFill>
                <a:latin typeface="Consolas" panose="020B0609020204030204" pitchFamily="49" charset="0"/>
                <a:cs typeface="Consolas" panose="020B0609020204030204" pitchFamily="49" charset="0"/>
              </a:rPr>
              <a:t>Solution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main(</a:t>
            </a:r>
            <a:r>
              <a:rPr lang="en-US" altLang="en-US" sz="900" dirty="0" err="1">
                <a:solidFill>
                  <a:srgbClr val="000000"/>
                </a:solidFill>
                <a:latin typeface="Consolas" panose="020B0609020204030204" pitchFamily="49" charset="0"/>
                <a:cs typeface="Consolas" panose="020B0609020204030204" pitchFamily="49" charset="0"/>
              </a:rPr>
              <a:t>args</a:t>
            </a:r>
            <a:r>
              <a:rPr lang="en-US" altLang="en-US" sz="900" dirty="0">
                <a:solidFill>
                  <a:srgbClr val="000000"/>
                </a:solidFill>
                <a:latin typeface="Consolas" panose="020B0609020204030204" pitchFamily="49" charset="0"/>
                <a:cs typeface="Consolas" panose="020B0609020204030204" pitchFamily="49" charset="0"/>
              </a:rPr>
              <a:t>: Array[</a:t>
            </a:r>
            <a:r>
              <a:rPr lang="en-US" altLang="en-US" sz="900" dirty="0">
                <a:solidFill>
                  <a:srgbClr val="20999D"/>
                </a:solidFill>
                <a:latin typeface="Consolas" panose="020B0609020204030204" pitchFamily="49" charset="0"/>
                <a:cs typeface="Consolas" panose="020B0609020204030204" pitchFamily="49" charset="0"/>
              </a:rPr>
              <a:t>String</a:t>
            </a: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val</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"Fun! Fun! Fun!"</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a:solidFill>
                  <a:srgbClr val="000000"/>
                </a:solidFill>
                <a:latin typeface="Consolas" panose="020B0609020204030204" pitchFamily="49" charset="0"/>
                <a:cs typeface="Consolas" panose="020B0609020204030204" pitchFamily="49" charset="0"/>
              </a:rPr>
              <a:t>She</a:t>
            </a:r>
            <a:r>
              <a:rPr lang="en-US" altLang="en-US" sz="900" dirty="0">
                <a:solidFill>
                  <a:srgbClr val="000000"/>
                </a:solidFill>
                <a:latin typeface="Consolas" panose="020B0609020204030204" pitchFamily="49" charset="0"/>
                <a:cs typeface="Consolas" panose="020B0609020204030204" pitchFamily="49" charset="0"/>
              </a:rPr>
              <a:t>() have(</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a:solidFill>
                  <a:srgbClr val="000000"/>
                </a:solidFill>
                <a:latin typeface="Consolas" panose="020B0609020204030204" pitchFamily="49" charset="0"/>
                <a:cs typeface="Consolas" panose="020B0609020204030204" pitchFamily="49" charset="0"/>
              </a:rPr>
              <a:t>Daddy</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endParaRPr lang="en-US" altLang="en-US" sz="2400" dirty="0">
              <a:latin typeface="Consolas" panose="020B0609020204030204" pitchFamily="49" charset="0"/>
              <a:cs typeface="Consolas" panose="020B0609020204030204" pitchFamily="49" charset="0"/>
            </a:endParaRPr>
          </a:p>
        </p:txBody>
      </p:sp>
      <p:sp>
        <p:nvSpPr>
          <p:cNvPr id="8" name="TextBox 7"/>
          <p:cNvSpPr txBox="1"/>
          <p:nvPr/>
        </p:nvSpPr>
        <p:spPr>
          <a:xfrm>
            <a:off x="3706787" y="1048703"/>
            <a:ext cx="2215213" cy="530910"/>
          </a:xfrm>
          <a:prstGeom prst="rect">
            <a:avLst/>
          </a:prstGeom>
          <a:noFill/>
        </p:spPr>
        <p:txBody>
          <a:bodyPr wrap="none" lIns="91436" tIns="45718" rIns="91436" bIns="45718" rtlCol="0">
            <a:spAutoFit/>
          </a:bodyPr>
          <a:lstStyle/>
          <a:p>
            <a:r>
              <a:rPr lang="en-US" sz="1400" dirty="0"/>
              <a:t>Check out Scala…</a:t>
            </a:r>
            <a:br>
              <a:rPr lang="en-US" sz="1400" dirty="0"/>
            </a:br>
            <a:r>
              <a:rPr lang="en-US" sz="1400" dirty="0">
                <a:hlinkClick r:id="rId2"/>
              </a:rPr>
              <a:t>http://www.scala-lang.org/</a:t>
            </a:r>
            <a:endParaRPr lang="en-US" sz="1400"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342900" y="1552318"/>
            <a:ext cx="6172200" cy="2545854"/>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Dynamic Task Parallelism</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Eric Burcham</a:t>
            </a:r>
            <a:endParaRPr lang="en-US" dirty="0"/>
          </a:p>
        </p:txBody>
      </p:sp>
      <p:sp>
        <p:nvSpPr>
          <p:cNvPr id="3" name="Content Placeholder 2"/>
          <p:cNvSpPr>
            <a:spLocks noGrp="1"/>
          </p:cNvSpPr>
          <p:nvPr>
            <p:ph idx="1"/>
          </p:nvPr>
        </p:nvSpPr>
        <p:spPr>
          <a:xfrm>
            <a:off x="1114425" y="1269803"/>
            <a:ext cx="4629150" cy="2819103"/>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Lifecycle</a:t>
            </a:r>
            <a:endParaRPr lang="en-US" dirty="0"/>
          </a:p>
        </p:txBody>
      </p:sp>
      <p:sp>
        <p:nvSpPr>
          <p:cNvPr id="3" name="Oval 2"/>
          <p:cNvSpPr/>
          <p:nvPr/>
        </p:nvSpPr>
        <p:spPr>
          <a:xfrm>
            <a:off x="2819660" y="1224479"/>
            <a:ext cx="1218685" cy="764574"/>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Waiting to Run</a:t>
            </a:r>
          </a:p>
        </p:txBody>
      </p:sp>
      <p:sp>
        <p:nvSpPr>
          <p:cNvPr id="10" name="Oval 9"/>
          <p:cNvSpPr/>
          <p:nvPr/>
        </p:nvSpPr>
        <p:spPr>
          <a:xfrm>
            <a:off x="4996329" y="3328989"/>
            <a:ext cx="1475911"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smtClean="0"/>
              <a:t>Ran to Completion</a:t>
            </a:r>
            <a:endParaRPr lang="en-US" sz="1400" dirty="0"/>
          </a:p>
        </p:txBody>
      </p:sp>
      <p:sp>
        <p:nvSpPr>
          <p:cNvPr id="12" name="Oval 11"/>
          <p:cNvSpPr/>
          <p:nvPr/>
        </p:nvSpPr>
        <p:spPr>
          <a:xfrm>
            <a:off x="2748415" y="2318438"/>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Running</a:t>
            </a:r>
          </a:p>
        </p:txBody>
      </p:sp>
      <p:sp>
        <p:nvSpPr>
          <p:cNvPr id="13" name="Oval 12"/>
          <p:cNvSpPr/>
          <p:nvPr/>
        </p:nvSpPr>
        <p:spPr>
          <a:xfrm>
            <a:off x="385764"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Cancelled</a:t>
            </a:r>
          </a:p>
        </p:txBody>
      </p:sp>
      <p:sp>
        <p:nvSpPr>
          <p:cNvPr id="14" name="Oval 13"/>
          <p:cNvSpPr/>
          <p:nvPr/>
        </p:nvSpPr>
        <p:spPr>
          <a:xfrm>
            <a:off x="2748414"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Faulted</a:t>
            </a:r>
          </a:p>
        </p:txBody>
      </p:sp>
      <p:cxnSp>
        <p:nvCxnSpPr>
          <p:cNvPr id="16" name="Straight Arrow Connector 15"/>
          <p:cNvCxnSpPr>
            <a:stCxn id="3" idx="3"/>
            <a:endCxn id="13" idx="7"/>
          </p:cNvCxnSpPr>
          <p:nvPr/>
        </p:nvCxnSpPr>
        <p:spPr>
          <a:xfrm flipH="1">
            <a:off x="1547597" y="1877084"/>
            <a:ext cx="1450535" cy="1551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3429002" y="1989052"/>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1746935" y="2659022"/>
            <a:ext cx="1001478" cy="1010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3429001" y="2999605"/>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4109588" y="2659022"/>
            <a:ext cx="1102883" cy="769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Oval 14"/>
          <p:cNvSpPr/>
          <p:nvPr/>
        </p:nvSpPr>
        <p:spPr>
          <a:xfrm>
            <a:off x="4996329" y="2312328"/>
            <a:ext cx="1475911"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smtClean="0"/>
              <a:t>Waiting for Children to Complete</a:t>
            </a:r>
            <a:endParaRPr lang="en-US" sz="1400" dirty="0"/>
          </a:p>
        </p:txBody>
      </p:sp>
      <p:cxnSp>
        <p:nvCxnSpPr>
          <p:cNvPr id="17" name="Straight Arrow Connector 16"/>
          <p:cNvCxnSpPr>
            <a:stCxn id="12" idx="6"/>
            <a:endCxn id="15" idx="2"/>
          </p:cNvCxnSpPr>
          <p:nvPr/>
        </p:nvCxnSpPr>
        <p:spPr>
          <a:xfrm flipV="1">
            <a:off x="4109588" y="2652912"/>
            <a:ext cx="886741" cy="61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5" idx="0"/>
            <a:endCxn id="12" idx="0"/>
          </p:cNvCxnSpPr>
          <p:nvPr/>
        </p:nvCxnSpPr>
        <p:spPr>
          <a:xfrm flipH="1">
            <a:off x="3429002" y="2312328"/>
            <a:ext cx="2305283" cy="61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342903" y="1144868"/>
          <a:ext cx="1108079" cy="240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1624952" y="1144868"/>
          <a:ext cx="1108079" cy="24049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2907732" y="1144868"/>
          <a:ext cx="1108079" cy="24049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4247633" y="1281874"/>
            <a:ext cx="1972695" cy="311619"/>
          </a:xfrm>
          <a:prstGeom prst="rect">
            <a:avLst/>
          </a:prstGeom>
          <a:noFill/>
        </p:spPr>
        <p:txBody>
          <a:bodyPr wrap="none" lIns="91436" tIns="45718" rIns="91436" bIns="45718" rtlCol="0">
            <a:spAutoFit/>
          </a:bodyPr>
          <a:lstStyle/>
          <a:p>
            <a:r>
              <a:rPr lang="en-US" sz="1400" dirty="0"/>
              <a:t>Partitioned Input Values</a:t>
            </a:r>
          </a:p>
        </p:txBody>
      </p:sp>
      <p:sp>
        <p:nvSpPr>
          <p:cNvPr id="15" name="TextBox 14"/>
          <p:cNvSpPr txBox="1"/>
          <p:nvPr/>
        </p:nvSpPr>
        <p:spPr>
          <a:xfrm>
            <a:off x="4247633" y="2254529"/>
            <a:ext cx="1567631" cy="311619"/>
          </a:xfrm>
          <a:prstGeom prst="rect">
            <a:avLst/>
          </a:prstGeom>
          <a:noFill/>
        </p:spPr>
        <p:txBody>
          <a:bodyPr wrap="none" lIns="91436" tIns="45718" rIns="91436" bIns="45718" rtlCol="0">
            <a:spAutoFit/>
          </a:bodyPr>
          <a:lstStyle/>
          <a:p>
            <a:r>
              <a:rPr lang="en-US" sz="1400" dirty="0"/>
              <a:t>Independent Tasks</a:t>
            </a:r>
          </a:p>
        </p:txBody>
      </p:sp>
      <p:grpSp>
        <p:nvGrpSpPr>
          <p:cNvPr id="16" name="Group 15"/>
          <p:cNvGrpSpPr/>
          <p:nvPr/>
        </p:nvGrpSpPr>
        <p:grpSpPr>
          <a:xfrm>
            <a:off x="2905492" y="3839221"/>
            <a:ext cx="1082240" cy="601244"/>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algn="ctr" defTabSz="600045">
                <a:lnSpc>
                  <a:spcPct val="90000"/>
                </a:lnSpc>
                <a:spcBef>
                  <a:spcPct val="0"/>
                </a:spcBef>
                <a:spcAft>
                  <a:spcPct val="35000"/>
                </a:spcAft>
              </a:pPr>
              <a:r>
                <a:rPr lang="en-US" sz="1400" dirty="0"/>
                <a:t>Return Aggregate Result</a:t>
              </a:r>
            </a:p>
          </p:txBody>
        </p:sp>
      </p:grpSp>
      <p:grpSp>
        <p:nvGrpSpPr>
          <p:cNvPr id="19" name="Group 18"/>
          <p:cNvGrpSpPr/>
          <p:nvPr/>
        </p:nvGrpSpPr>
        <p:grpSpPr>
          <a:xfrm>
            <a:off x="3311332" y="3587270"/>
            <a:ext cx="270560" cy="225467"/>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01">
                <a:lnSpc>
                  <a:spcPct val="90000"/>
                </a:lnSpc>
                <a:spcBef>
                  <a:spcPct val="0"/>
                </a:spcBef>
                <a:spcAft>
                  <a:spcPct val="35000"/>
                </a:spcAft>
              </a:pPr>
              <a:endParaRPr lang="en-US" sz="1100"/>
            </a:p>
          </p:txBody>
        </p:sp>
      </p:grpSp>
      <p:sp>
        <p:nvSpPr>
          <p:cNvPr id="22" name="TextBox 21"/>
          <p:cNvSpPr txBox="1"/>
          <p:nvPr/>
        </p:nvSpPr>
        <p:spPr>
          <a:xfrm>
            <a:off x="4247634" y="3084592"/>
            <a:ext cx="2508274" cy="311619"/>
          </a:xfrm>
          <a:prstGeom prst="rect">
            <a:avLst/>
          </a:prstGeom>
          <a:noFill/>
        </p:spPr>
        <p:txBody>
          <a:bodyPr wrap="none" lIns="91436" tIns="45718" rIns="91436" bIns="45718" rtlCol="0">
            <a:spAutoFit/>
          </a:bodyPr>
          <a:lstStyle/>
          <a:p>
            <a:r>
              <a:rPr lang="en-US" sz="1400" dirty="0"/>
              <a:t>Coordinated by serializing locks</a:t>
            </a:r>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p:txBody>
      </p:sp>
    </p:spTree>
    <p:extLst>
      <p:ext uri="{BB962C8B-B14F-4D97-AF65-F5344CB8AC3E}">
        <p14:creationId xmlns:p14="http://schemas.microsoft.com/office/powerpoint/2010/main" val="2718485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Visual Task Graph</a:t>
            </a:r>
            <a:endParaRPr lang="en-US" dirty="0"/>
          </a:p>
        </p:txBody>
      </p:sp>
      <p:sp>
        <p:nvSpPr>
          <p:cNvPr id="4" name="Oval 3"/>
          <p:cNvSpPr/>
          <p:nvPr/>
        </p:nvSpPr>
        <p:spPr>
          <a:xfrm>
            <a:off x="3005289" y="1175853"/>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1400" dirty="0"/>
          </a:p>
        </p:txBody>
      </p:sp>
      <p:sp>
        <p:nvSpPr>
          <p:cNvPr id="5" name="Oval 4"/>
          <p:cNvSpPr/>
          <p:nvPr/>
        </p:nvSpPr>
        <p:spPr>
          <a:xfrm>
            <a:off x="1657715" y="2250158"/>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f1(a)</a:t>
            </a:r>
          </a:p>
        </p:txBody>
      </p:sp>
      <p:sp>
        <p:nvSpPr>
          <p:cNvPr id="6" name="Oval 5"/>
          <p:cNvSpPr/>
          <p:nvPr/>
        </p:nvSpPr>
        <p:spPr>
          <a:xfrm>
            <a:off x="3640856" y="1911913"/>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f2(a)</a:t>
            </a:r>
          </a:p>
        </p:txBody>
      </p:sp>
      <p:sp>
        <p:nvSpPr>
          <p:cNvPr id="7" name="Oval 6"/>
          <p:cNvSpPr/>
          <p:nvPr/>
        </p:nvSpPr>
        <p:spPr>
          <a:xfrm>
            <a:off x="3640856" y="2588404"/>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f3(c)</a:t>
            </a:r>
          </a:p>
        </p:txBody>
      </p:sp>
      <p:sp>
        <p:nvSpPr>
          <p:cNvPr id="8" name="Oval 7"/>
          <p:cNvSpPr/>
          <p:nvPr/>
        </p:nvSpPr>
        <p:spPr>
          <a:xfrm>
            <a:off x="2649285" y="3304599"/>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f4(b, d)</a:t>
            </a:r>
          </a:p>
        </p:txBody>
      </p:sp>
      <p:cxnSp>
        <p:nvCxnSpPr>
          <p:cNvPr id="10" name="Straight Arrow Connector 9"/>
          <p:cNvCxnSpPr>
            <a:stCxn id="4" idx="3"/>
            <a:endCxn id="5" idx="7"/>
          </p:cNvCxnSpPr>
          <p:nvPr/>
        </p:nvCxnSpPr>
        <p:spPr>
          <a:xfrm flipH="1">
            <a:off x="2504073" y="1414475"/>
            <a:ext cx="542158" cy="8855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3243911" y="1414475"/>
            <a:ext cx="542157" cy="5473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2504072" y="2540980"/>
            <a:ext cx="290424" cy="8135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4136639" y="2252630"/>
            <a:ext cx="0" cy="3357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3495642" y="2879225"/>
            <a:ext cx="290424" cy="4752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3145069" y="3645317"/>
            <a:ext cx="0" cy="4266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73041" y="1684811"/>
            <a:ext cx="272422" cy="311619"/>
          </a:xfrm>
          <a:prstGeom prst="rect">
            <a:avLst/>
          </a:prstGeom>
          <a:noFill/>
        </p:spPr>
        <p:txBody>
          <a:bodyPr wrap="none" lIns="91436" tIns="45718" rIns="91436" bIns="45718" rtlCol="0">
            <a:spAutoFit/>
          </a:bodyPr>
          <a:lstStyle/>
          <a:p>
            <a:r>
              <a:rPr lang="en-US" sz="1400" dirty="0"/>
              <a:t>a</a:t>
            </a:r>
          </a:p>
        </p:txBody>
      </p:sp>
      <p:sp>
        <p:nvSpPr>
          <p:cNvPr id="37" name="TextBox 36"/>
          <p:cNvSpPr txBox="1"/>
          <p:nvPr/>
        </p:nvSpPr>
        <p:spPr>
          <a:xfrm>
            <a:off x="3466786" y="1462522"/>
            <a:ext cx="272422" cy="311619"/>
          </a:xfrm>
          <a:prstGeom prst="rect">
            <a:avLst/>
          </a:prstGeom>
          <a:noFill/>
        </p:spPr>
        <p:txBody>
          <a:bodyPr wrap="none" lIns="91436" tIns="45718" rIns="91436" bIns="45718" rtlCol="0">
            <a:spAutoFit/>
          </a:bodyPr>
          <a:lstStyle/>
          <a:p>
            <a:r>
              <a:rPr lang="en-US" sz="1400" dirty="0"/>
              <a:t>a</a:t>
            </a:r>
          </a:p>
        </p:txBody>
      </p:sp>
      <p:sp>
        <p:nvSpPr>
          <p:cNvPr id="38" name="TextBox 37"/>
          <p:cNvSpPr txBox="1"/>
          <p:nvPr/>
        </p:nvSpPr>
        <p:spPr>
          <a:xfrm>
            <a:off x="4114800" y="2264546"/>
            <a:ext cx="261601" cy="311619"/>
          </a:xfrm>
          <a:prstGeom prst="rect">
            <a:avLst/>
          </a:prstGeom>
          <a:noFill/>
        </p:spPr>
        <p:txBody>
          <a:bodyPr wrap="none" lIns="91436" tIns="45718" rIns="91436" bIns="45718" rtlCol="0">
            <a:spAutoFit/>
          </a:bodyPr>
          <a:lstStyle/>
          <a:p>
            <a:r>
              <a:rPr lang="en-US" sz="1400" dirty="0"/>
              <a:t>c</a:t>
            </a:r>
          </a:p>
        </p:txBody>
      </p:sp>
      <p:sp>
        <p:nvSpPr>
          <p:cNvPr id="39" name="TextBox 38"/>
          <p:cNvSpPr txBox="1"/>
          <p:nvPr/>
        </p:nvSpPr>
        <p:spPr>
          <a:xfrm>
            <a:off x="2428288" y="2756919"/>
            <a:ext cx="280837" cy="311619"/>
          </a:xfrm>
          <a:prstGeom prst="rect">
            <a:avLst/>
          </a:prstGeom>
          <a:noFill/>
        </p:spPr>
        <p:txBody>
          <a:bodyPr wrap="none" lIns="91436" tIns="45718" rIns="91436" bIns="45718" rtlCol="0">
            <a:spAutoFit/>
          </a:bodyPr>
          <a:lstStyle/>
          <a:p>
            <a:r>
              <a:rPr lang="en-US" sz="1400" dirty="0"/>
              <a:t>b</a:t>
            </a:r>
          </a:p>
        </p:txBody>
      </p:sp>
      <p:sp>
        <p:nvSpPr>
          <p:cNvPr id="40" name="TextBox 39"/>
          <p:cNvSpPr txBox="1"/>
          <p:nvPr/>
        </p:nvSpPr>
        <p:spPr>
          <a:xfrm>
            <a:off x="3675339" y="2978360"/>
            <a:ext cx="280837" cy="311619"/>
          </a:xfrm>
          <a:prstGeom prst="rect">
            <a:avLst/>
          </a:prstGeom>
          <a:noFill/>
        </p:spPr>
        <p:txBody>
          <a:bodyPr wrap="none" lIns="91436" tIns="45718" rIns="91436" bIns="45718" rtlCol="0">
            <a:spAutoFit/>
          </a:bodyPr>
          <a:lstStyle/>
          <a:p>
            <a:r>
              <a:rPr lang="en-US" sz="1400" dirty="0"/>
              <a:t>d</a:t>
            </a:r>
          </a:p>
        </p:txBody>
      </p:sp>
      <p:sp>
        <p:nvSpPr>
          <p:cNvPr id="41" name="TextBox 40"/>
          <p:cNvSpPr txBox="1"/>
          <p:nvPr/>
        </p:nvSpPr>
        <p:spPr>
          <a:xfrm>
            <a:off x="3139180" y="3700472"/>
            <a:ext cx="239960" cy="311619"/>
          </a:xfrm>
          <a:prstGeom prst="rect">
            <a:avLst/>
          </a:prstGeom>
          <a:noFill/>
        </p:spPr>
        <p:txBody>
          <a:bodyPr wrap="none" lIns="91436" tIns="45718" rIns="91436" bIns="45718" rtlCol="0">
            <a:spAutoFit/>
          </a:bodyPr>
          <a:lstStyle/>
          <a:p>
            <a:r>
              <a:rPr lang="en-US" sz="1400" dirty="0"/>
              <a:t>f</a:t>
            </a:r>
          </a:p>
        </p:txBody>
      </p:sp>
      <p:sp>
        <p:nvSpPr>
          <p:cNvPr id="46" name="Oval 45"/>
          <p:cNvSpPr/>
          <p:nvPr/>
        </p:nvSpPr>
        <p:spPr>
          <a:xfrm>
            <a:off x="3005289" y="4071942"/>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1400"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Task Parallelism (Recursive Decomposition)</a:t>
            </a:r>
            <a:endParaRPr lang="en-US" dirty="0"/>
          </a:p>
        </p:txBody>
      </p:sp>
      <p:sp>
        <p:nvSpPr>
          <p:cNvPr id="3" name="Content Placeholder 2"/>
          <p:cNvSpPr>
            <a:spLocks noGrp="1"/>
          </p:cNvSpPr>
          <p:nvPr>
            <p:ph idx="1"/>
          </p:nvPr>
        </p:nvSpPr>
        <p:spPr/>
        <p:txBody>
          <a:bodyPr/>
          <a:lstStyle/>
          <a:p>
            <a:r>
              <a:rPr lang="en-US" dirty="0" smtClean="0"/>
              <a:t>Tasks are dynamically added to the work queue as computation proceeds.</a:t>
            </a:r>
          </a:p>
          <a:p>
            <a:r>
              <a:rPr lang="en-US" dirty="0" smtClean="0"/>
              <a:t>Applies to problems that are solved by first solving smaller, related problems.</a:t>
            </a:r>
          </a:p>
          <a:p>
            <a:r>
              <a:rPr lang="en-US" dirty="0" smtClean="0"/>
              <a:t>Examples</a:t>
            </a:r>
          </a:p>
          <a:p>
            <a:pPr lvl="1"/>
            <a:r>
              <a:rPr lang="en-US" dirty="0" smtClean="0"/>
              <a:t>Works for traversing trees and graphs (Partitioned by child node)</a:t>
            </a:r>
          </a:p>
          <a:p>
            <a:pPr lvl="1"/>
            <a:r>
              <a:rPr lang="en-US" dirty="0" smtClean="0"/>
              <a:t>Geographic or geometric aspects (Partitioned </a:t>
            </a:r>
            <a:r>
              <a:rPr lang="en-US" smtClean="0"/>
              <a:t>spatially)</a:t>
            </a:r>
            <a:endParaRPr lang="en-US" dirty="0" smtClean="0"/>
          </a:p>
        </p:txBody>
      </p:sp>
    </p:spTree>
    <p:extLst>
      <p:ext uri="{BB962C8B-B14F-4D97-AF65-F5344CB8AC3E}">
        <p14:creationId xmlns:p14="http://schemas.microsoft.com/office/powerpoint/2010/main" val="504063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a:t>
            </a:r>
            <a:r>
              <a:rPr lang="en-US" dirty="0" smtClean="0"/>
              <a:t>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Sentence Creation Pipeline</a:t>
            </a:r>
            <a:endParaRPr lang="en-US" dirty="0"/>
          </a:p>
        </p:txBody>
      </p:sp>
      <p:sp>
        <p:nvSpPr>
          <p:cNvPr id="4" name="Can 3"/>
          <p:cNvSpPr/>
          <p:nvPr/>
        </p:nvSpPr>
        <p:spPr>
          <a:xfrm>
            <a:off x="146334" y="1206431"/>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Inputs</a:t>
            </a:r>
          </a:p>
        </p:txBody>
      </p:sp>
      <p:sp>
        <p:nvSpPr>
          <p:cNvPr id="5" name="Rectangle 4"/>
          <p:cNvSpPr/>
          <p:nvPr/>
        </p:nvSpPr>
        <p:spPr>
          <a:xfrm>
            <a:off x="2096714" y="1206431"/>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Read Strings</a:t>
            </a:r>
          </a:p>
        </p:txBody>
      </p:sp>
      <p:sp>
        <p:nvSpPr>
          <p:cNvPr id="6" name="Flowchart: Multidocument 5"/>
          <p:cNvSpPr/>
          <p:nvPr/>
        </p:nvSpPr>
        <p:spPr>
          <a:xfrm>
            <a:off x="5228677" y="1634510"/>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1</a:t>
            </a:r>
          </a:p>
        </p:txBody>
      </p:sp>
      <p:sp>
        <p:nvSpPr>
          <p:cNvPr id="10" name="Rectangle 9"/>
          <p:cNvSpPr/>
          <p:nvPr/>
        </p:nvSpPr>
        <p:spPr>
          <a:xfrm>
            <a:off x="2096714" y="2041476"/>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Correct Case</a:t>
            </a:r>
          </a:p>
        </p:txBody>
      </p:sp>
      <p:sp>
        <p:nvSpPr>
          <p:cNvPr id="11" name="Rectangle 10"/>
          <p:cNvSpPr/>
          <p:nvPr/>
        </p:nvSpPr>
        <p:spPr>
          <a:xfrm>
            <a:off x="2096714" y="2836479"/>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Create Sentences</a:t>
            </a:r>
          </a:p>
        </p:txBody>
      </p:sp>
      <p:sp>
        <p:nvSpPr>
          <p:cNvPr id="12" name="Rectangle 11"/>
          <p:cNvSpPr/>
          <p:nvPr/>
        </p:nvSpPr>
        <p:spPr>
          <a:xfrm>
            <a:off x="2096714" y="3605274"/>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Write Sentences</a:t>
            </a:r>
          </a:p>
        </p:txBody>
      </p:sp>
      <p:sp>
        <p:nvSpPr>
          <p:cNvPr id="13" name="Flowchart: Multidocument 12"/>
          <p:cNvSpPr/>
          <p:nvPr/>
        </p:nvSpPr>
        <p:spPr>
          <a:xfrm>
            <a:off x="179821" y="2460819"/>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2</a:t>
            </a:r>
          </a:p>
        </p:txBody>
      </p:sp>
      <p:sp>
        <p:nvSpPr>
          <p:cNvPr id="14" name="Flowchart: Multidocument 13"/>
          <p:cNvSpPr/>
          <p:nvPr/>
        </p:nvSpPr>
        <p:spPr>
          <a:xfrm>
            <a:off x="5228677" y="3247086"/>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3</a:t>
            </a:r>
          </a:p>
        </p:txBody>
      </p:sp>
      <p:sp>
        <p:nvSpPr>
          <p:cNvPr id="15" name="Can 14"/>
          <p:cNvSpPr/>
          <p:nvPr/>
        </p:nvSpPr>
        <p:spPr>
          <a:xfrm>
            <a:off x="146334" y="3605274"/>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Outputs</a:t>
            </a:r>
          </a:p>
        </p:txBody>
      </p:sp>
      <p:cxnSp>
        <p:nvCxnSpPr>
          <p:cNvPr id="17" name="Straight Arrow Connector 16"/>
          <p:cNvCxnSpPr>
            <a:stCxn id="4" idx="4"/>
            <a:endCxn id="5" idx="1"/>
          </p:cNvCxnSpPr>
          <p:nvPr/>
        </p:nvCxnSpPr>
        <p:spPr>
          <a:xfrm>
            <a:off x="1323143" y="1472522"/>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4472817" y="1472523"/>
            <a:ext cx="1600030" cy="161986"/>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5089668" y="1529694"/>
            <a:ext cx="161027" cy="1394725"/>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023989" y="2307569"/>
            <a:ext cx="1072725" cy="153249"/>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392838" y="2398695"/>
            <a:ext cx="129722" cy="127803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4472816" y="3102572"/>
            <a:ext cx="1600029" cy="14451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5114056" y="3117879"/>
            <a:ext cx="112249" cy="139472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323143" y="3871366"/>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3 Improving ppt template [Read-Only]" id="{9CD52372-1ABB-429C-AE8B-5116A847D281}" vid="{C9E045ED-5E7D-45F0-ABC2-8913C89F50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2.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3552</TotalTime>
  <Words>1305</Words>
  <Application>Microsoft Office PowerPoint</Application>
  <PresentationFormat>Custom</PresentationFormat>
  <Paragraphs>193</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THasyINKnc Thanks Curtissimo!</vt:lpstr>
      <vt:lpstr>Eric Burcham</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Dynamic Task Parallelism (Recursive Decomposition)</vt:lpstr>
      <vt:lpstr>Lame Joke</vt:lpstr>
      <vt:lpstr>Pipelines</vt:lpstr>
      <vt:lpstr>A Sentence Creation Pipeline</vt:lpstr>
      <vt:lpstr>Anti-Patterns</vt:lpstr>
      <vt:lpstr>Lame Joke</vt:lpstr>
      <vt:lpstr>Other Examples</vt:lpstr>
      <vt:lpstr>Questions And Answers</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104</cp:revision>
  <dcterms:created xsi:type="dcterms:W3CDTF">2015-04-11T00:42:42Z</dcterms:created>
  <dcterms:modified xsi:type="dcterms:W3CDTF">2015-10-13T18:51:14Z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