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8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/>
          <a:lstStyle/>
          <a:p>
            <a:r>
              <a:rPr lang="en-US" dirty="0" smtClean="0"/>
              <a:t>Multi-Threaded </a:t>
            </a:r>
            <a:r>
              <a:rPr lang="en-US" dirty="0" smtClean="0"/>
              <a:t>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</a:t>
            </a:r>
            <a:r>
              <a:rPr lang="en-US" sz="2800" dirty="0" smtClean="0"/>
              <a:t>Consultant with Improving Enterprises</a:t>
            </a:r>
          </a:p>
          <a:p>
            <a:r>
              <a:rPr lang="en-US" sz="2800" dirty="0" smtClean="0"/>
              <a:t>We’re </a:t>
            </a:r>
            <a:r>
              <a:rPr lang="en-US" sz="2800" dirty="0" smtClean="0"/>
              <a:t>hiring </a:t>
            </a:r>
            <a:r>
              <a:rPr lang="en-US" sz="2800" dirty="0" smtClean="0"/>
              <a:t>(Attitude and Aptitude)</a:t>
            </a:r>
          </a:p>
          <a:p>
            <a:r>
              <a:rPr lang="en-US" sz="2800" dirty="0" smtClean="0"/>
              <a:t>You should </a:t>
            </a:r>
            <a:r>
              <a:rPr lang="en-US" sz="2800" dirty="0" smtClean="0"/>
              <a:t>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Overiew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</a:t>
            </a:r>
            <a:r>
              <a:rPr lang="en-US" smtClean="0"/>
              <a:t>of bad jokes (I can’t help it)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1610</TotalTime>
  <Words>220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Overiew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13</cp:revision>
  <dcterms:created xsi:type="dcterms:W3CDTF">2015-04-11T00:42:42Z</dcterms:created>
  <dcterms:modified xsi:type="dcterms:W3CDTF">2015-06-15T02:31:55Z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