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0" r:id="rId6"/>
    <p:sldId id="258" r:id="rId7"/>
    <p:sldId id="262" r:id="rId8"/>
    <p:sldId id="269" r:id="rId9"/>
    <p:sldId id="263" r:id="rId10"/>
    <p:sldId id="270" r:id="rId11"/>
    <p:sldId id="264" r:id="rId12"/>
    <p:sldId id="271" r:id="rId13"/>
    <p:sldId id="265" r:id="rId14"/>
    <p:sldId id="272" r:id="rId15"/>
    <p:sldId id="266" r:id="rId16"/>
    <p:sldId id="267" r:id="rId17"/>
    <p:sldId id="295" r:id="rId18"/>
    <p:sldId id="268" r:id="rId19"/>
    <p:sldId id="273" r:id="rId20"/>
    <p:sldId id="274" r:id="rId21"/>
    <p:sldId id="278" r:id="rId22"/>
    <p:sldId id="290" r:id="rId23"/>
    <p:sldId id="275" r:id="rId24"/>
    <p:sldId id="279" r:id="rId25"/>
    <p:sldId id="281" r:id="rId26"/>
    <p:sldId id="291" r:id="rId27"/>
    <p:sldId id="277" r:id="rId28"/>
    <p:sldId id="280" r:id="rId29"/>
    <p:sldId id="282" r:id="rId30"/>
    <p:sldId id="287" r:id="rId31"/>
    <p:sldId id="283" r:id="rId32"/>
    <p:sldId id="284" r:id="rId33"/>
    <p:sldId id="296" r:id="rId34"/>
    <p:sldId id="288" r:id="rId35"/>
    <p:sldId id="285" r:id="rId36"/>
    <p:sldId id="286" r:id="rId37"/>
    <p:sldId id="292" r:id="rId38"/>
    <p:sldId id="289" r:id="rId39"/>
    <p:sldId id="276" r:id="rId40"/>
    <p:sldId id="294"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1" d="100"/>
          <a:sy n="151" d="100"/>
        </p:scale>
        <p:origin x="294" y="13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8510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10/13/2015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10/13/2015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CB402-B72D-3346-9EA5-354251120F9E}" type="datetimeFigureOut">
              <a:rPr lang="en-US" smtClean="0"/>
              <a:t>10/13/2015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10/13/2015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a:t>
            </a:r>
            <a:r>
              <a:rPr lang="en-US" sz="1800" smtClean="0">
                <a:solidFill>
                  <a:schemeClr val="tx1">
                    <a:lumMod val="50000"/>
                    <a:lumOff val="50000"/>
                  </a:schemeClr>
                </a:solidFill>
              </a:rPr>
              <a:t>Enterprise Products</a:t>
            </a:r>
            <a:endParaRPr lang="en-US" sz="1800" dirty="0">
              <a:solidFill>
                <a:schemeClr val="tx1">
                  <a:lumMod val="50000"/>
                  <a:lumOff val="50000"/>
                </a:schemeClr>
              </a:solidFill>
            </a:endParaRP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1020"/>
            <a:ext cx="49423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have(f: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Unit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Boolean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while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"Daddy took the T-Bird 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true</a:t>
            </a:r>
            <a:b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object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Solution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Array[</a:t>
            </a:r>
            <a:r>
              <a:rPr kumimoji="0" lang="en-US" altLang="en-US" sz="1200" b="0" i="0" u="none" strike="noStrike" cap="none" normalizeH="0" baseline="0" dirty="0" smtClean="0">
                <a:ln>
                  <a:noFill/>
                </a:ln>
                <a:solidFill>
                  <a:srgbClr val="20999D"/>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val</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"Fun! Fun! 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have(</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a:t>Dynamic Task Parallelism</a:t>
            </a:r>
          </a:p>
          <a:p>
            <a:r>
              <a:rPr lang="en-US" dirty="0" smtClean="0"/>
              <a:t>Pipelines</a:t>
            </a:r>
          </a:p>
        </p:txBody>
      </p:sp>
    </p:spTree>
    <p:extLst>
      <p:ext uri="{BB962C8B-B14F-4D97-AF65-F5344CB8AC3E}">
        <p14:creationId xmlns:p14="http://schemas.microsoft.com/office/powerpoint/2010/main" val="1197900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Oval 14"/>
          <p:cNvSpPr/>
          <p:nvPr/>
        </p:nvSpPr>
        <p:spPr>
          <a:xfrm>
            <a:off x="6984243" y="2339382"/>
            <a:ext cx="1475911"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smtClean="0"/>
              <a:t>Waiting for Children to Complete</a:t>
            </a:r>
            <a:endParaRPr lang="en-US" sz="1400" dirty="0"/>
          </a:p>
        </p:txBody>
      </p:sp>
      <p:cxnSp>
        <p:nvCxnSpPr>
          <p:cNvPr id="17" name="Straight Arrow Connector 16"/>
          <p:cNvCxnSpPr>
            <a:stCxn id="12" idx="6"/>
            <a:endCxn id="15" idx="2"/>
          </p:cNvCxnSpPr>
          <p:nvPr/>
        </p:nvCxnSpPr>
        <p:spPr>
          <a:xfrm flipV="1">
            <a:off x="5479447" y="2679966"/>
            <a:ext cx="1504796" cy="81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15" idx="0"/>
            <a:endCxn id="12" idx="0"/>
          </p:cNvCxnSpPr>
          <p:nvPr/>
        </p:nvCxnSpPr>
        <p:spPr>
          <a:xfrm flipH="1" flipV="1">
            <a:off x="4571999" y="2233998"/>
            <a:ext cx="3150200" cy="105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a:t>
            </a:r>
            <a:r>
              <a:rPr lang="en-US" dirty="0" smtClean="0"/>
              <a:t>Curtis Schlak</a:t>
            </a:r>
            <a:endParaRPr lang="en-US" dirty="0"/>
          </a:p>
        </p:txBody>
      </p:sp>
    </p:spTree>
    <p:extLst>
      <p:ext uri="{BB962C8B-B14F-4D97-AF65-F5344CB8AC3E}">
        <p14:creationId xmlns:p14="http://schemas.microsoft.com/office/powerpoint/2010/main" val="271848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Dynamic Task </a:t>
            </a:r>
            <a:r>
              <a:rPr lang="en-US" dirty="0" smtClean="0"/>
              <a:t>Parallelism</a:t>
            </a:r>
            <a:r>
              <a:rPr lang="en-US" dirty="0"/>
              <a:t> </a:t>
            </a:r>
            <a:r>
              <a:rPr lang="en-US" dirty="0" smtClean="0"/>
              <a:t>(</a:t>
            </a:r>
            <a:r>
              <a:rPr lang="en-US" dirty="0"/>
              <a:t>Recursive Decomposition</a:t>
            </a:r>
            <a:r>
              <a:rPr lang="en-US" dirty="0" smtClean="0"/>
              <a:t>)</a:t>
            </a:r>
            <a:endParaRPr lang="en-US" dirty="0"/>
          </a:p>
        </p:txBody>
      </p:sp>
      <p:sp>
        <p:nvSpPr>
          <p:cNvPr id="3" name="Content Placeholder 2"/>
          <p:cNvSpPr>
            <a:spLocks noGrp="1"/>
          </p:cNvSpPr>
          <p:nvPr>
            <p:ph idx="1"/>
          </p:nvPr>
        </p:nvSpPr>
        <p:spPr/>
        <p:txBody>
          <a:bodyPr/>
          <a:lstStyle/>
          <a:p>
            <a:r>
              <a:rPr lang="en-US" dirty="0"/>
              <a:t>Tasks are dynamically added to the work queue as computation proceeds.</a:t>
            </a:r>
          </a:p>
          <a:p>
            <a:r>
              <a:rPr lang="en-US" dirty="0"/>
              <a:t>Applies to problems that are solved by first solving smaller, related problems.</a:t>
            </a:r>
          </a:p>
          <a:p>
            <a:r>
              <a:rPr lang="en-US" dirty="0"/>
              <a:t>Examples</a:t>
            </a:r>
          </a:p>
          <a:p>
            <a:pPr lvl="1"/>
            <a:r>
              <a:rPr lang="en-US" dirty="0"/>
              <a:t>Works for traversing trees and graphs (Partitioned by child node)</a:t>
            </a:r>
          </a:p>
          <a:p>
            <a:pPr lvl="1"/>
            <a:r>
              <a:rPr lang="en-US" dirty="0"/>
              <a:t>Geographic or geometric aspects (Partitioned </a:t>
            </a:r>
            <a:r>
              <a:rPr lang="en-US"/>
              <a:t>spatially</a:t>
            </a:r>
            <a:r>
              <a:rPr lang="en-US" smtClean="0"/>
              <a:t>)</a:t>
            </a:r>
            <a:endParaRPr lang="en-US" dirty="0"/>
          </a:p>
        </p:txBody>
      </p:sp>
    </p:spTree>
    <p:extLst>
      <p:ext uri="{BB962C8B-B14F-4D97-AF65-F5344CB8AC3E}">
        <p14:creationId xmlns:p14="http://schemas.microsoft.com/office/powerpoint/2010/main" val="703390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a:t>:  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a:t>
            </a:r>
          </a:p>
          <a:p>
            <a:r>
              <a:rPr lang="en-US" dirty="0" smtClean="0"/>
              <a:t>Application is waiting on external resources.</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a:xfrm>
            <a:off x="457200" y="654908"/>
            <a:ext cx="8229600" cy="4306329"/>
          </a:xfrm>
        </p:spPr>
        <p:txBody>
          <a:bodyPr>
            <a:normAutofit fontScale="70000" lnSpcReduction="20000"/>
          </a:bodyPr>
          <a:lstStyle/>
          <a:p>
            <a:r>
              <a:rPr lang="en-US" dirty="0" smtClean="0"/>
              <a:t>I’m not an expert.</a:t>
            </a:r>
          </a:p>
          <a:p>
            <a:r>
              <a:rPr lang="en-US" dirty="0" smtClean="0"/>
              <a:t>Can become a minefield of subtle and hard to reproduce defects.</a:t>
            </a:r>
          </a:p>
          <a:p>
            <a:endParaRPr lang="en-US" dirty="0" smtClean="0"/>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endParaRPr lang="en-US" dirty="0" smtClean="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3.xml><?xml version="1.0" encoding="utf-8"?>
<ds:datastoreItem xmlns:ds="http://schemas.openxmlformats.org/officeDocument/2006/customXml" ds:itemID="{A04551C0-1604-41A0-9B5C-A5F88AD2E0FE}">
  <ds:schemaRefs>
    <ds:schemaRef ds:uri="http://purl.org/dc/elements/1.1/"/>
    <ds:schemaRef ds:uri="http://schemas.microsoft.com/office/infopath/2007/PartnerControls"/>
    <ds:schemaRef ds:uri="http://purl.org/dc/dcmitype/"/>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TM01859865[[fn=Kilter]]</Template>
  <TotalTime>3684</TotalTime>
  <Words>1276</Words>
  <Application>Microsoft Office PowerPoint</Application>
  <PresentationFormat>On-screen Show (16:9)</PresentationFormat>
  <Paragraphs>196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Consolas</vt:lpstr>
      <vt:lpstr>Office Theme</vt:lpstr>
      <vt:lpstr>THasyINKnc Thanks Curtissimo!</vt:lpstr>
      <vt:lpstr>Eric Burcham</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Dynamic Task Parallelism (Recursive Decomposition)</vt:lpstr>
      <vt:lpstr>Lame Joke</vt:lpstr>
      <vt:lpstr>Pipelines</vt:lpstr>
      <vt:lpstr>A Sentence Creation Pipeline</vt:lpstr>
      <vt:lpstr>Anti-Patterns</vt:lpstr>
      <vt:lpstr>Lame Joke</vt:lpstr>
      <vt:lpstr>Other Examples</vt:lpstr>
      <vt:lpstr>Questions And Answers</vt:lpstr>
    </vt:vector>
  </TitlesOfParts>
  <Company>Improving Enterprises,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103</cp:revision>
  <dcterms:created xsi:type="dcterms:W3CDTF">2015-04-11T00:42:42Z</dcterms:created>
  <dcterms:modified xsi:type="dcterms:W3CDTF">2015-10-13T19:14:44Z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