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68" r:id="rId22"/>
    <p:sldId id="273" r:id="rId23"/>
    <p:sldId id="274" r:id="rId24"/>
    <p:sldId id="278" r:id="rId25"/>
    <p:sldId id="290" r:id="rId26"/>
    <p:sldId id="275" r:id="rId27"/>
    <p:sldId id="279" r:id="rId28"/>
    <p:sldId id="281" r:id="rId29"/>
    <p:sldId id="291" r:id="rId30"/>
    <p:sldId id="277" r:id="rId31"/>
    <p:sldId id="280" r:id="rId32"/>
    <p:sldId id="282" r:id="rId33"/>
    <p:sldId id="287" r:id="rId34"/>
    <p:sldId id="283" r:id="rId35"/>
    <p:sldId id="284" r:id="rId36"/>
    <p:sldId id="288" r:id="rId37"/>
    <p:sldId id="285" r:id="rId38"/>
    <p:sldId id="286" r:id="rId39"/>
    <p:sldId id="292" r:id="rId40"/>
    <p:sldId id="289" r:id="rId41"/>
    <p:sldId id="276" r:id="rId42"/>
    <p:sldId id="294" r:id="rId43"/>
    <p:sldId id="293"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5" d="100"/>
          <a:sy n="155" d="100"/>
        </p:scale>
        <p:origin x="216"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3453</TotalTime>
  <Words>1376</Words>
  <Application>Microsoft Office PowerPoint</Application>
  <PresentationFormat>On-screen Show (16:9)</PresentationFormat>
  <Paragraphs>209</Paragraphs>
  <Slides>39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Calibri</vt:lpstr>
      <vt:lpstr>Calibri Light</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78</cp:revision>
  <dcterms:created xsi:type="dcterms:W3CDTF">2015-04-11T00:42:42Z</dcterms:created>
  <dcterms:modified xsi:type="dcterms:W3CDTF">2015-07-09T15:55:44Z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