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Deadlocks and Doornails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1752600"/>
          </a:xfrm>
        </p:spPr>
        <p:txBody>
          <a:bodyPr/>
          <a:lstStyle/>
          <a:p>
            <a:r>
              <a:rPr lang="en-US" dirty="0" smtClean="0"/>
              <a:t>Parallel 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smtClean="0"/>
              <a:t>is Multi-Threading?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2013%20Improving%20ppt%20template</Template>
  <TotalTime>1362</TotalTime>
  <Words>13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Deadlocks and Doornails</vt:lpstr>
      <vt:lpstr>Overview</vt:lpstr>
      <vt:lpstr>What is Multi-Threading?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3</cp:revision>
  <dcterms:created xsi:type="dcterms:W3CDTF">2015-04-11T00:42:42Z</dcterms:created>
  <dcterms:modified xsi:type="dcterms:W3CDTF">2015-04-11T23:25:11Z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