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0" r:id="rId5"/>
  </p:sldMasterIdLst>
  <p:sldIdLst>
    <p:sldId id="256" r:id="rId6"/>
    <p:sldId id="260" r:id="rId7"/>
    <p:sldId id="261" r:id="rId8"/>
    <p:sldId id="259" r:id="rId9"/>
    <p:sldId id="257" r:id="rId10"/>
    <p:sldId id="258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1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2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 anchorCtr="0"/>
          <a:lstStyle>
            <a:lvl1pPr algn="l">
              <a:defRPr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7383"/>
            <a:ext cx="6400800" cy="1752600"/>
          </a:xfrm>
        </p:spPr>
        <p:txBody>
          <a:bodyPr/>
          <a:lstStyle>
            <a:lvl1pPr marL="36576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8534" y="6356350"/>
            <a:ext cx="2133600" cy="365125"/>
          </a:xfrm>
        </p:spPr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4934" y="6355292"/>
            <a:ext cx="2133600" cy="365125"/>
          </a:xfrm>
        </p:spPr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31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9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7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EE8A-0C3B-4CE3-BDBE-3AB865C6E9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C28C-C8D9-41EE-A049-76BA2ACCFA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2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F2160"/>
                </a:solidFill>
              </a:defRPr>
            </a:lvl1pPr>
            <a:lvl2pPr>
              <a:defRPr>
                <a:solidFill>
                  <a:srgbClr val="1F2160"/>
                </a:solidFill>
              </a:defRPr>
            </a:lvl2pPr>
            <a:lvl3pPr>
              <a:defRPr>
                <a:solidFill>
                  <a:srgbClr val="1F2160"/>
                </a:solidFill>
              </a:defRPr>
            </a:lvl3pPr>
            <a:lvl4pPr>
              <a:defRPr>
                <a:solidFill>
                  <a:srgbClr val="1F2160"/>
                </a:solidFill>
              </a:defRPr>
            </a:lvl4pPr>
            <a:lvl5pPr>
              <a:defRPr>
                <a:solidFill>
                  <a:srgbClr val="1F21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5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3657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3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2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1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7" name="Picture 6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2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6" name="Picture 5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473201" cy="1162050"/>
          </a:xfrm>
          <a:solidFill>
            <a:srgbClr val="1F2160"/>
          </a:solidFill>
        </p:spPr>
        <p:txBody>
          <a:bodyPr anchor="b">
            <a:noAutofit/>
          </a:bodyPr>
          <a:lstStyle>
            <a:lvl1pPr marL="0"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120" y="273050"/>
            <a:ext cx="7467600" cy="5853113"/>
          </a:xfrm>
        </p:spPr>
        <p:txBody>
          <a:bodyPr/>
          <a:lstStyle>
            <a:lvl1pPr>
              <a:defRPr sz="3200">
                <a:solidFill>
                  <a:srgbClr val="1F2160"/>
                </a:solidFill>
              </a:defRPr>
            </a:lvl1pPr>
            <a:lvl2pPr>
              <a:defRPr sz="2800">
                <a:solidFill>
                  <a:srgbClr val="1F2160"/>
                </a:solidFill>
              </a:defRPr>
            </a:lvl2pPr>
            <a:lvl3pPr>
              <a:defRPr sz="2400">
                <a:solidFill>
                  <a:srgbClr val="1F2160"/>
                </a:solidFill>
              </a:defRPr>
            </a:lvl3pPr>
            <a:lvl4pPr>
              <a:defRPr sz="2000">
                <a:solidFill>
                  <a:srgbClr val="1F2160"/>
                </a:solidFill>
              </a:defRPr>
            </a:lvl4pPr>
            <a:lvl5pPr>
              <a:defRPr sz="2000">
                <a:solidFill>
                  <a:srgbClr val="1F216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1162050"/>
            <a:ext cx="1473200" cy="5691505"/>
          </a:xfrm>
          <a:solidFill>
            <a:srgbClr val="1F2160"/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7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1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912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4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65760" algn="l" defTabSz="457200" rtl="0" eaLnBrk="1" latinLnBrk="0" hangingPunct="1">
        <a:spcBef>
          <a:spcPct val="0"/>
        </a:spcBef>
        <a:buNone/>
        <a:defRPr sz="4400" kern="1200">
          <a:solidFill>
            <a:srgbClr val="1F21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1F216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1F216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F216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1F216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1F216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4CFFEE8A-0C3B-4CE3-BDBE-3AB865C6E9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6/14/2015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E0DBC28C-C8D9-41EE-A049-76BA2ACCFA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30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rovingenterprises.com/" TargetMode="External"/><Relationship Id="rId2" Type="http://schemas.openxmlformats.org/officeDocument/2006/relationships/hyperlink" Target="mailto:eric.Burcham@improvingenterprises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agiledotnext.com/" TargetMode="External"/><Relationship Id="rId5" Type="http://schemas.openxmlformats.org/officeDocument/2006/relationships/hyperlink" Target="agiledotnext.com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TH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 err="1" smtClean="0"/>
              <a:t>INK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ync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85800" y="3617383"/>
            <a:ext cx="8092440" cy="583142"/>
          </a:xfrm>
        </p:spPr>
        <p:txBody>
          <a:bodyPr/>
          <a:lstStyle/>
          <a:p>
            <a:r>
              <a:rPr lang="en-US" dirty="0" smtClean="0"/>
              <a:t>Multi-Threaded </a:t>
            </a:r>
            <a:r>
              <a:rPr lang="en-US" dirty="0" smtClean="0"/>
              <a:t>Programming in </a:t>
            </a:r>
            <a:r>
              <a:rPr lang="en-US" dirty="0" err="1" smtClean="0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0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Eric Burcham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4426"/>
            <a:ext cx="8229600" cy="50117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Likes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Dogs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Most people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Telling bad jokes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words “bro” and “totally.”  I’m not kidding.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Dislikes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Dog hair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few people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Telling jokes that don’t work (Happens a LOT)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Making lists of stuff</a:t>
            </a:r>
          </a:p>
        </p:txBody>
      </p:sp>
    </p:spTree>
    <p:extLst>
      <p:ext uri="{BB962C8B-B14F-4D97-AF65-F5344CB8AC3E}">
        <p14:creationId xmlns:p14="http://schemas.microsoft.com/office/powerpoint/2010/main" val="270842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I’m an Improver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2800" dirty="0" smtClean="0"/>
              <a:t>Principal </a:t>
            </a:r>
            <a:r>
              <a:rPr lang="en-US" sz="2800" dirty="0" smtClean="0"/>
              <a:t>Consultant with Improving Enterprises</a:t>
            </a:r>
          </a:p>
          <a:p>
            <a:r>
              <a:rPr lang="en-US" sz="2800" dirty="0" smtClean="0"/>
              <a:t>We’re </a:t>
            </a:r>
            <a:r>
              <a:rPr lang="en-US" sz="2800" dirty="0" smtClean="0"/>
              <a:t>hiring </a:t>
            </a:r>
            <a:r>
              <a:rPr lang="en-US" sz="2800" dirty="0" smtClean="0"/>
              <a:t>(Attitude and Aptitude)</a:t>
            </a:r>
          </a:p>
          <a:p>
            <a:r>
              <a:rPr lang="en-US" sz="2800" dirty="0" smtClean="0"/>
              <a:t>You should </a:t>
            </a:r>
            <a:r>
              <a:rPr lang="en-US" sz="2800" dirty="0" smtClean="0"/>
              <a:t>totally call me, bro:  </a:t>
            </a:r>
            <a:r>
              <a:rPr lang="en-US" sz="2800" b="1" dirty="0" smtClean="0"/>
              <a:t>214-578-9217</a:t>
            </a:r>
          </a:p>
          <a:p>
            <a:r>
              <a:rPr lang="en-US" sz="2800" dirty="0" smtClean="0"/>
              <a:t>Or email: </a:t>
            </a:r>
            <a:r>
              <a:rPr lang="en-US" sz="2800" b="1" dirty="0" smtClean="0">
                <a:hlinkClick r:id="rId2"/>
              </a:rPr>
              <a:t>eric.Burcham@improvingenterprises.com</a:t>
            </a:r>
            <a:endParaRPr lang="en-US" sz="2800" b="1" dirty="0" smtClean="0"/>
          </a:p>
          <a:p>
            <a:r>
              <a:rPr lang="en-US" sz="2800" dirty="0"/>
              <a:t>We </a:t>
            </a:r>
            <a:r>
              <a:rPr lang="en-US" sz="2800" dirty="0" smtClean="0"/>
              <a:t>have </a:t>
            </a:r>
            <a:r>
              <a:rPr lang="en-US" sz="2800" dirty="0"/>
              <a:t>a </a:t>
            </a:r>
            <a:r>
              <a:rPr lang="en-US" sz="2800" dirty="0" smtClean="0"/>
              <a:t>website: </a:t>
            </a:r>
            <a:r>
              <a:rPr lang="en-US" sz="2800" b="1" dirty="0" smtClean="0">
                <a:hlinkClick r:id="rId3"/>
              </a:rPr>
              <a:t>www.improvingenterprises.com</a:t>
            </a:r>
            <a:endParaRPr lang="en-US" sz="2800" b="1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159" y="4644077"/>
            <a:ext cx="3557641" cy="14820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ight Arrow 5"/>
          <p:cNvSpPr/>
          <p:nvPr/>
        </p:nvSpPr>
        <p:spPr>
          <a:xfrm>
            <a:off x="955990" y="4644077"/>
            <a:ext cx="3901236" cy="148208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Now!!!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9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34" y="2358727"/>
            <a:ext cx="6870700" cy="17829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8307" y="2075721"/>
            <a:ext cx="814304" cy="81430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022634" y="2363506"/>
            <a:ext cx="6870700" cy="179797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60" r="50156"/>
          <a:stretch/>
        </p:blipFill>
        <p:spPr>
          <a:xfrm>
            <a:off x="1715949" y="2960053"/>
            <a:ext cx="5416043" cy="75510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55544" y="994676"/>
            <a:ext cx="442816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2700" b="1" dirty="0">
                <a:solidFill>
                  <a:prstClr val="white"/>
                </a:solidFill>
              </a:rPr>
              <a:t>Save the Date</a:t>
            </a:r>
          </a:p>
          <a:p>
            <a:pPr algn="ctr" defTabSz="685800"/>
            <a:r>
              <a:rPr lang="en-US" b="1" dirty="0">
                <a:solidFill>
                  <a:prstClr val="black"/>
                </a:solidFill>
              </a:rPr>
              <a:t>Tuesday, August 11, 2015</a:t>
            </a:r>
          </a:p>
          <a:p>
            <a:pPr algn="ctr" defTabSz="685800"/>
            <a:r>
              <a:rPr lang="en-US" b="1" dirty="0">
                <a:solidFill>
                  <a:prstClr val="black"/>
                </a:solidFill>
              </a:rPr>
              <a:t>8am-5pm</a:t>
            </a:r>
          </a:p>
          <a:p>
            <a:pPr algn="ctr" defTabSz="685800"/>
            <a:r>
              <a:rPr lang="en-US" b="1" dirty="0">
                <a:solidFill>
                  <a:prstClr val="black"/>
                </a:solidFill>
              </a:rPr>
              <a:t>Studio Movie Grill City Center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-980795" y="2363506"/>
            <a:ext cx="0" cy="1470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hlinkClick r:id="rId5"/>
          </p:cNvPr>
          <p:cNvSpPr txBox="1"/>
          <p:nvPr/>
        </p:nvSpPr>
        <p:spPr>
          <a:xfrm>
            <a:off x="2259293" y="4176692"/>
            <a:ext cx="4620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2400" b="1" dirty="0">
                <a:solidFill>
                  <a:prstClr val="white"/>
                </a:solidFill>
              </a:rPr>
              <a:t>Register now </a:t>
            </a:r>
            <a:r>
              <a:rPr lang="en-US" sz="2400" b="1" dirty="0">
                <a:solidFill>
                  <a:prstClr val="black"/>
                </a:solidFill>
                <a:hlinkClick r:id="rId6"/>
              </a:rPr>
              <a:t>AgileDotNext.com 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62701" y="4801567"/>
            <a:ext cx="3213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b="1" dirty="0">
                <a:solidFill>
                  <a:prstClr val="white"/>
                </a:solidFill>
              </a:rPr>
              <a:t>Get 10% off by entering</a:t>
            </a:r>
            <a:r>
              <a:rPr lang="en-US" b="1" dirty="0">
                <a:solidFill>
                  <a:prstClr val="black"/>
                </a:solidFill>
              </a:rPr>
              <a:t>  </a:t>
            </a:r>
            <a:r>
              <a:rPr lang="en-US" b="1" i="1" u="sng" dirty="0">
                <a:solidFill>
                  <a:prstClr val="black"/>
                </a:solidFill>
              </a:rPr>
              <a:t>IEfriends</a:t>
            </a:r>
          </a:p>
        </p:txBody>
      </p:sp>
      <p:pic>
        <p:nvPicPr>
          <p:cNvPr id="1026" name="Picture 2" descr="http://agiledotnext.com/Content/supreme/image/improving_logo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144" y="2482873"/>
            <a:ext cx="1892273" cy="43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25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Houston </a:t>
            </a:r>
            <a:r>
              <a:rPr lang="en-US" dirty="0" err="1" smtClean="0"/>
              <a:t>Techfest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All-day Internet and Technology Conference</a:t>
            </a:r>
          </a:p>
          <a:p>
            <a:r>
              <a:rPr lang="en-US" dirty="0" smtClean="0"/>
              <a:t>September 12, 2015</a:t>
            </a:r>
          </a:p>
          <a:p>
            <a:r>
              <a:rPr lang="en-US" dirty="0" smtClean="0"/>
              <a:t>It has a logo.  Here it is!!! 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It’s pretty much free.  As in free beer.  There’s gas and your time and stuff, but whatever…</a:t>
            </a:r>
          </a:p>
          <a:p>
            <a:r>
              <a:rPr lang="en-US" dirty="0" smtClean="0"/>
              <a:t>It actually has pretty decent speakers.</a:t>
            </a:r>
          </a:p>
          <a:p>
            <a:pPr lvl="1"/>
            <a:r>
              <a:rPr lang="en-US" dirty="0" smtClean="0"/>
              <a:t>WAY better than me.</a:t>
            </a:r>
          </a:p>
          <a:p>
            <a:pPr lvl="1"/>
            <a:r>
              <a:rPr lang="en-US" dirty="0" smtClean="0"/>
              <a:t>I’ll be there too, though, probably.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463" y="2543173"/>
            <a:ext cx="10287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38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Broism</a:t>
            </a:r>
            <a:r>
              <a:rPr lang="en-US" dirty="0" smtClean="0"/>
              <a:t>: </a:t>
            </a:r>
            <a:r>
              <a:rPr lang="en-US" dirty="0" err="1" smtClean="0"/>
              <a:t>Bilbro</a:t>
            </a:r>
            <a:r>
              <a:rPr lang="en-US" dirty="0" smtClean="0"/>
              <a:t> Baggins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Bilbro</a:t>
            </a:r>
            <a:r>
              <a:rPr lang="en-US" b="1" dirty="0"/>
              <a:t> </a:t>
            </a:r>
            <a:r>
              <a:rPr lang="en-US" b="1" dirty="0" smtClean="0"/>
              <a:t>Baggins</a:t>
            </a:r>
            <a:r>
              <a:rPr lang="en-US" dirty="0" smtClean="0"/>
              <a:t>:  Your bro who is obsessed with Lord of the Rings.  Example:  Joe has seen the twin towers like 5 times.  He’s such a </a:t>
            </a:r>
            <a:r>
              <a:rPr lang="en-US" i="1" dirty="0" err="1" smtClean="0"/>
              <a:t>Bilbro</a:t>
            </a:r>
            <a:r>
              <a:rPr lang="en-US" i="1" dirty="0" smtClean="0"/>
              <a:t> Baggins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8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bad jokes (I can’t help it)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68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3 Improving ppt template [Read-Only]" id="{9CD52372-1ABB-429C-AE8B-5116A847D281}" vid="{C9E045ED-5E7D-45F0-ABC2-8913C89F506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398AE121397446B28901E5E849BF40" ma:contentTypeVersion="1" ma:contentTypeDescription="Create a new document." ma:contentTypeScope="" ma:versionID="a7e693a555462a2cb5a0a6921c4c327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91dd5b7355e85894d95fdf891f8874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57AB07-B2ED-439E-860F-4F56FB345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4551C0-1604-41A0-9B5C-A5F88AD2E0FE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C072F6F-04ED-4B85-B28F-4D6DE375C2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ppt6CB4.tmp</Template>
  <TotalTime>1623</TotalTime>
  <Words>220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1_Office Theme</vt:lpstr>
      <vt:lpstr>THasINKync: </vt:lpstr>
      <vt:lpstr>Eric Burcham</vt:lpstr>
      <vt:lpstr>I’m an Improver</vt:lpstr>
      <vt:lpstr>PowerPoint Presentation</vt:lpstr>
      <vt:lpstr>Houston Techfest</vt:lpstr>
      <vt:lpstr>Broism: Bilbro Baggins</vt:lpstr>
      <vt:lpstr>Overview</vt:lpstr>
    </vt:vector>
  </TitlesOfParts>
  <Company>Improving Enterprises,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Burcham</dc:creator>
  <cp:lastModifiedBy>Eric Burcham</cp:lastModifiedBy>
  <cp:revision>14</cp:revision>
  <dcterms:created xsi:type="dcterms:W3CDTF">2015-04-11T00:42:42Z</dcterms:created>
  <dcterms:modified xsi:type="dcterms:W3CDTF">2015-06-15T02:44:50Z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0x010100D7398AE121397446B28901E5E849BF40</vt:lpwstr>
  </property>
</Properties>
</file>