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95" r:id="rId7"/>
    <p:sldId id="260" r:id="rId8"/>
    <p:sldId id="261" r:id="rId9"/>
    <p:sldId id="259" r:id="rId10"/>
    <p:sldId id="257" r:id="rId11"/>
    <p:sldId id="258" r:id="rId12"/>
    <p:sldId id="262" r:id="rId13"/>
    <p:sldId id="269" r:id="rId14"/>
    <p:sldId id="263" r:id="rId15"/>
    <p:sldId id="270" r:id="rId16"/>
    <p:sldId id="264" r:id="rId17"/>
    <p:sldId id="271" r:id="rId18"/>
    <p:sldId id="265" r:id="rId19"/>
    <p:sldId id="272" r:id="rId20"/>
    <p:sldId id="266" r:id="rId21"/>
    <p:sldId id="267"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5" d="100"/>
          <a:sy n="155" d="100"/>
        </p:scale>
        <p:origin x="216" y="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0690"/>
            <a:ext cx="494237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have(f: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Unit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Boolean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"Daddy took the T-Bird 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Solution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a:t>
            </a:r>
            <a:r>
              <a:rPr kumimoji="0" lang="en-US" altLang="en-US" sz="11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"Fun! Fun! 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have(</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3463</TotalTime>
  <Words>1390</Words>
  <Application>Microsoft Office PowerPoint</Application>
  <PresentationFormat>On-screen Show (16:9)</PresentationFormat>
  <Paragraphs>212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Courier New</vt:lpstr>
      <vt:lpstr>Office Theme</vt:lpstr>
      <vt:lpstr>1_Office Theme</vt:lpstr>
      <vt:lpstr>THasyINKnc Thanks Curtissimo!</vt:lpstr>
      <vt:lpstr>Warm Up Your Internal Compiler…</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83</cp:revision>
  <dcterms:created xsi:type="dcterms:W3CDTF">2015-04-11T00:42:42Z</dcterms:created>
  <dcterms:modified xsi:type="dcterms:W3CDTF">2015-07-09T17:17:49Z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