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269" r:id="rId48"/>
    <p:sldId id="2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12-Factor Applications"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References" id="{A87EA206-B95F-4CA0-B140-32969B965482}">
          <p14:sldIdLst>
            <p14:sldId id="269"/>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401" autoAdjust="0"/>
  </p:normalViewPr>
  <p:slideViewPr>
    <p:cSldViewPr snapToGrid="0">
      <p:cViewPr varScale="1">
        <p:scale>
          <a:sx n="104" d="100"/>
          <a:sy n="104" d="100"/>
        </p:scale>
        <p:origin x="138"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a:t>
            </a:r>
            <a:r>
              <a:rPr lang="en-US" b="0"/>
              <a:t>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a </a:t>
            </a:r>
            <a:r>
              <a:rPr lang="en-US"/>
              <a:t>“definition of done…”</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Twelve-Factor Applications</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t>
            </a:r>
            <a:r>
              <a:rPr lang="en-US"/>
              <a:t>and </a:t>
            </a:r>
            <a:r>
              <a:rPr lang="en-US" dirty="0"/>
              <a:t>g</a:t>
            </a:r>
            <a:r>
              <a:rPr lang="en-US"/>
              <a:t>raceful </a:t>
            </a:r>
            <a:r>
              <a:rPr lang="en-US" dirty="0"/>
              <a:t>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9809" y="1937802"/>
            <a:ext cx="4952381" cy="41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97994" y="1825625"/>
            <a:ext cx="4396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3191975" y="1825625"/>
            <a:ext cx="5808049" cy="4351338"/>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2475" y="1825625"/>
            <a:ext cx="49070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2924175" y="2039144"/>
            <a:ext cx="6343650" cy="3924300"/>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0444" y="2521929"/>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3624262" y="1877219"/>
            <a:ext cx="4943475" cy="4248150"/>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6279" y="1825625"/>
            <a:ext cx="5959441" cy="4351338"/>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3000375" y="1991519"/>
            <a:ext cx="6191250" cy="4019550"/>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895600" y="1901031"/>
            <a:ext cx="6400800" cy="4200525"/>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3320627" y="1825625"/>
            <a:ext cx="5550745" cy="4351338"/>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3208966" y="1825625"/>
            <a:ext cx="5774068" cy="4351338"/>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789381" y="1600244"/>
            <a:ext cx="6613238" cy="4802100"/>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p:txBody>
      </p:sp>
    </p:spTree>
    <p:extLst>
      <p:ext uri="{BB962C8B-B14F-4D97-AF65-F5344CB8AC3E}">
        <p14:creationId xmlns:p14="http://schemas.microsoft.com/office/powerpoint/2010/main" val="317742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TotalTime>
  <Words>5108</Words>
  <Application>Microsoft Office PowerPoint</Application>
  <PresentationFormat>Widescreen</PresentationFormat>
  <Paragraphs>331</Paragraphs>
  <Slides>48</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Twelve-Factor Applications</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References</vt:lpstr>
      <vt:lpstr>The Twelve-Factor App</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61</cp:revision>
  <dcterms:created xsi:type="dcterms:W3CDTF">2025-06-18T09:13:43Z</dcterms:created>
  <dcterms:modified xsi:type="dcterms:W3CDTF">2025-06-18T12:08:13Z</dcterms:modified>
</cp:coreProperties>
</file>