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FC774-6D2B-24DB-A21F-4CC781BDC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4187E-CF2A-91FD-4877-40194D9EE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D6E63-1E56-8BAE-A7CA-1455A1919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0A9E4-0B3C-EC8E-85EA-9D6118FD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B670C-AA94-01D3-77F1-36BB7E96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8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979D-BF66-F4C6-345C-2E18CFC9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55265-9DED-2160-F091-E6BB54B45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CE68-8CCC-8B17-2D62-E67367D6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F48DE-1FC3-12CF-BCBF-9EAEDBCB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34B50-0F54-A9EB-496F-64EFA2AD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0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172FB6-1A97-6A08-C408-CB0D96058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2DA53-3136-8C23-BD8E-80BCB3A97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32057-491E-5B04-36B8-3D8D1C761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ABCE-BB4A-B8BC-AC94-8DC2E0FC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DFCE7-4893-019E-6951-9A496B6C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3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0DD6-E965-5F76-0346-21D6A441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EA731-9BD4-F9C8-33B9-B8796A9C9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41C8E-66A8-3420-A9C4-3DF352E59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90EA-781B-EBCE-4336-F2B04E1F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8A3A-ED24-14C4-CC70-D3B400F3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7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111F-8421-AF2E-E17C-6B6535102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6269-8490-7A3B-34E0-99B22219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ADBB-1C44-28AE-1175-EE825C938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08BA4-6406-B167-0DDE-6F837AFC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84591-88D1-9776-ED0C-9E4FEDC7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6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3C64-7179-C33F-376A-16D3E8C2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BE5E-6B40-3E0A-1A83-7CD05E50D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99BA8-697E-AF34-F8D4-04559436F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6FD40-F920-CD44-10D5-12B2524C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7312-93FF-F237-3243-61117F2C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31F57-387A-D832-2303-82008F2B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5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2441-C61D-6A2F-A2B4-E977E554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17817-83B8-66DB-E8EA-14EB1E038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A8E76-AA7C-D835-AA28-2319565AB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E6510-7C9D-3C1A-EEFA-FB68FAB8D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1B101E-DBAD-D39B-5D58-D88EE6756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2AE971-A277-E205-595F-D89E6FB8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F91BA-C367-0974-0B26-7EF6C342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0ADB58-FAD3-E6A8-7A5D-2274E329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4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E423-0FBE-EB4A-4AF7-5505B144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6F908-83ED-FB0B-43D3-8FA0FD66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E1276-E2B4-FAB5-1D5B-161107AAC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B9983-2301-7A07-3D49-D3B973BC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370664-FD40-1BE9-A2DE-28F0BB37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AF69B-8C50-6881-6465-44D3B04D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487A8-AC02-BF33-3766-15655F0E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7314-6E27-7391-6E04-CF9EAA8C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416F-D3F0-8AA8-7756-F829A088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8BC0A-8702-5901-C964-AB13DFEEA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1C1BC-792D-CD64-FC96-436A0DE2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7561F-D340-D795-CBD7-1528B417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80C33-7C58-C1C7-2603-2C5D9054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95B1C-9533-467B-8E44-4FB6FD22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0D449-7C44-231A-C92A-B770249C4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D746F-DA90-72FF-F0D0-28E2BA635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26D3B-E562-D464-1283-131581689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72BAB-4CED-2179-4E55-B8122765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4269A-39E2-1CF2-B9BD-FBA63AC4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7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3F38F-C3A1-7680-FECD-D92AF299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A20CE-8111-294C-9095-5E6BB40BD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B644-9E2D-2948-8498-5B952EE96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D7E8CB-C2B8-4C6C-9A1C-89185880AFDF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D12C-E38C-D41D-E2F7-D25024E03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3D68-5147-325E-15D0-63DDC3D09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9C4AC-51EC-4473-9D82-15EF8C4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2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3FD1D-B5FE-CE96-E2F9-C4E4DB728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3F9106-0DB7-9B25-AC8D-5AD675737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81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Enterprise Products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Burcham, Eric</dc:creator>
  <cp:lastModifiedBy>Burcham, Eric</cp:lastModifiedBy>
  <cp:revision>1</cp:revision>
  <dcterms:created xsi:type="dcterms:W3CDTF">2025-06-18T09:13:43Z</dcterms:created>
  <dcterms:modified xsi:type="dcterms:W3CDTF">2025-06-18T09:14:01Z</dcterms:modified>
</cp:coreProperties>
</file>