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AB02FF8-B0B2-4E0C-AA70-5D3336BB57AB}">
          <p14:sldIdLst>
            <p14:sldId id="256"/>
            <p14:sldId id="257"/>
            <p14:sldId id="258"/>
          </p14:sldIdLst>
        </p14:section>
        <p14:section name="Sabotage" id="{8C07E993-4898-4A55-8C07-8D85DBDC091D}">
          <p14:sldIdLst>
            <p14:sldId id="259"/>
            <p14:sldId id="261"/>
            <p14:sldId id="260"/>
          </p14:sldIdLst>
        </p14:section>
        <p14:section name="Secrets" id="{093C3502-31F9-4DDD-A18C-B3CECDC89F2E}">
          <p14:sldIdLst>
            <p14:sldId id="262"/>
            <p14:sldId id="263"/>
            <p14:sldId id="264"/>
          </p14:sldIdLst>
        </p14:section>
        <p14:section name="Spyplanes" id="{A3253A9F-3423-4352-9590-CB1AE8FA4AB9}">
          <p14:sldIdLst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B445-A92D-4191-B48A-27A654593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DD5F9-DE67-4201-9E56-9855C9028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1D3E1-B9B3-4E89-8B53-0DF24DBF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6BF-F425-417E-B363-0A15B0E88F5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0F50-D1BA-4834-9C9E-A134F141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ACAEE-6527-4F25-A86D-E3B9C9F8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AC8B-F69D-4FA5-80E8-F1F1FBF88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6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0629-4463-4DF8-9484-56D8D0C52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FA075-AEB8-4114-83AF-E82DC59E9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C6269-E7BC-4F64-89F2-F86B0AC6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6BF-F425-417E-B363-0A15B0E88F5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3D4FD-7ABF-494C-A146-FC220A5A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2D73D-1B5E-4593-AD15-30E727D5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AC8B-F69D-4FA5-80E8-F1F1FBF88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6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A4B63-D1F9-4AA2-9866-2C2E86A5C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69392-FE67-47A6-95CB-E2A3E6497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0EA49-6FB0-4631-9E8A-1B5BE0D5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6BF-F425-417E-B363-0A15B0E88F5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072FD-CE42-4F43-9559-FDC1C157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8C92C-66D6-4CB3-A9B9-49734136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AC8B-F69D-4FA5-80E8-F1F1FBF88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4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1EDA-66D3-4983-AA79-A5A8E263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99A55-FA2C-4D1D-9AD5-1BF526B0E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B24D4-33AC-4CE1-85CB-B40CCF06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6BF-F425-417E-B363-0A15B0E88F5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B24C4-36BD-479A-AB7C-DAECFADE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0FE3-DA56-4A89-924D-BDF7F5BF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AC8B-F69D-4FA5-80E8-F1F1FBF88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1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4D06-9EE0-4F38-85B7-DF102249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86722-D29A-4F2A-87BA-CE075EABD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67E5D-3E82-4DE0-BE4A-08D0C15A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6BF-F425-417E-B363-0A15B0E88F5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CD574-06DC-4AA3-A01F-378EE80D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0E0AD-4F3D-4C6C-A7AA-7DDFDF38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AC8B-F69D-4FA5-80E8-F1F1FBF88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5CB6-F5F3-4C40-B40D-86B10218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271D-2027-4541-A3DD-F143CB2BF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42742-19FF-41CD-AFB0-D612D0E76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B1FB4-5D9C-4B65-8941-A53F06AB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6BF-F425-417E-B363-0A15B0E88F5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8C27F-982C-4078-BBEE-D824CC80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A1DDC-FD39-4578-9626-8E9BD75F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AC8B-F69D-4FA5-80E8-F1F1FBF88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3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1476-1525-4FBC-A825-59F4892F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EFA47-448F-4ADA-AB2E-C4FE98E39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5E328-B32A-49BF-9AB6-135A1C662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CC540-3C84-4095-884B-BEE9DCC34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58537-9172-4671-8A08-EF831DE68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8EC8E-EB83-4A61-B293-9566799C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6BF-F425-417E-B363-0A15B0E88F5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802A9-6B60-4071-9DC0-90F2C1F5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0C879-525B-4F40-9A89-254790A8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AC8B-F69D-4FA5-80E8-F1F1FBF88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3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5A3C-2ABA-4956-9565-C35291BF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BE491-F740-4263-A812-82FA1E74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6BF-F425-417E-B363-0A15B0E88F5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31ADD-53D5-45DC-B8AE-44E1AE9E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E1E06-7A17-4053-803F-D041F818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AC8B-F69D-4FA5-80E8-F1F1FBF88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9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A1D23-0F6E-4813-8AD7-C6ED6F97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6BF-F425-417E-B363-0A15B0E88F5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A2C26-E184-4C4D-B9D7-D040F8F3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0A3CF-A208-4EF5-B9CE-FE265876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AC8B-F69D-4FA5-80E8-F1F1FBF88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1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150C-48EC-4228-94E1-0696FABE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5D429-A141-49FA-B860-4DB9AD389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63E10-4FAB-4A47-A8FB-04A9CCE69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DB588-E22F-448F-BD6B-D2861065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6BF-F425-417E-B363-0A15B0E88F5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FC479-0B68-43D4-826D-51C1CBF6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EE3E6-08F5-4B19-8FF6-4B18F437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AC8B-F69D-4FA5-80E8-F1F1FBF88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4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E68D-4CB4-40FB-BB20-51BD5A7E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C7FB3-05A6-4D2F-B8FC-71E7A3CCE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54220-7EF7-4D95-ABDC-9FB150FA2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08B48-A191-4288-B082-6A9BC8E0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6BF-F425-417E-B363-0A15B0E88F5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4CF42-0C10-4DE7-A338-C1CA2981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B044E-C88F-4AAB-8B7D-1FBF35B0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AC8B-F69D-4FA5-80E8-F1F1FBF88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2D6A6-3F92-448E-8915-5DFC7822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31CD1-05E8-4DB8-AC2E-03D689919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70F6C-AD00-48A3-9A7A-358D4376D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186BF-F425-417E-B363-0A15B0E88F5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24230-CC01-48C9-9595-8EF318842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32EB5-C751-4AF2-BA72-50C697F9E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AC8B-F69D-4FA5-80E8-F1F1FBF88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0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625C-554C-4B95-9D79-FF6324B2D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Sabotage, Secrets and </a:t>
            </a:r>
            <a:r>
              <a:rPr lang="en-US" dirty="0" err="1"/>
              <a:t>Spylanes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0A2E1-3421-4A6A-9288-9C6C6377A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An Abbreviated, Slightly Twisted, Opinionated, Not Necessarily 100% Accurate History of Agile.</a:t>
            </a:r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vintage photo of a plane&#10;&#10;Description automatically generated">
            <a:extLst>
              <a:ext uri="{FF2B5EF4-FFF2-40B4-BE49-F238E27FC236}">
                <a16:creationId xmlns:a16="http://schemas.microsoft.com/office/drawing/2014/main" id="{7E40D757-C596-4018-BF8C-2982649A0E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5" r="19164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09814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DD62-33E5-455B-8222-EFCEA22D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Spyplanes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FC428-A7F6-427E-ADF8-2D3F4C8DC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Principles for being on time and under budget.</a:t>
            </a:r>
          </a:p>
        </p:txBody>
      </p:sp>
    </p:spTree>
    <p:extLst>
      <p:ext uri="{BB962C8B-B14F-4D97-AF65-F5344CB8AC3E}">
        <p14:creationId xmlns:p14="http://schemas.microsoft.com/office/powerpoint/2010/main" val="33393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669F-A53C-45CD-A5A6-5376D5CF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Visual History of Lockheed Martin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AEBB-79FD-4EC7-816A-43B27B26D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7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669F-A53C-45CD-A5A6-5376D5CF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Lockheed Martin Dead </a:t>
            </a:r>
            <a:r>
              <a:rPr lang="en-US"/>
              <a:t>Sexy Airplanes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AEBB-79FD-4EC7-816A-43B27B26D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7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DD62-33E5-455B-8222-EFCEA22D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FC428-A7F6-427E-ADF8-2D3F4C8DC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I’m going to tell you.</a:t>
            </a:r>
          </a:p>
        </p:txBody>
      </p:sp>
    </p:spTree>
    <p:extLst>
      <p:ext uri="{BB962C8B-B14F-4D97-AF65-F5344CB8AC3E}">
        <p14:creationId xmlns:p14="http://schemas.microsoft.com/office/powerpoint/2010/main" val="250543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9D95-0B1F-4DA4-9778-B4E81662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F47B-E978-4315-BCF8-35111F5A7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Sabotage – Lessons from the CIA:  How not to run your project.</a:t>
            </a:r>
          </a:p>
          <a:p>
            <a:pPr marL="0" indent="0">
              <a:buNone/>
            </a:pPr>
            <a:r>
              <a:rPr lang="en-US" dirty="0"/>
              <a:t>Secrets – Lessons from DARPA:  How to innovate consistently over time.</a:t>
            </a:r>
          </a:p>
          <a:p>
            <a:pPr marL="0" indent="0">
              <a:buNone/>
            </a:pPr>
            <a:r>
              <a:rPr lang="en-US" dirty="0" err="1"/>
              <a:t>Spyplanes</a:t>
            </a:r>
            <a:r>
              <a:rPr lang="en-US" dirty="0"/>
              <a:t> – Lessons from Skunkworks Lockheed Martin:  Early examples of agile principles in practice.</a:t>
            </a:r>
          </a:p>
        </p:txBody>
      </p:sp>
    </p:spTree>
    <p:extLst>
      <p:ext uri="{BB962C8B-B14F-4D97-AF65-F5344CB8AC3E}">
        <p14:creationId xmlns:p14="http://schemas.microsoft.com/office/powerpoint/2010/main" val="241120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DD62-33E5-455B-8222-EFCEA22D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Sabotage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FC428-A7F6-427E-ADF8-2D3F4C8DC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i="1" dirty="0"/>
              <a:t>literally</a:t>
            </a:r>
            <a:r>
              <a:rPr lang="en-US" dirty="0"/>
              <a:t> ruin your project.</a:t>
            </a:r>
          </a:p>
        </p:txBody>
      </p:sp>
    </p:spTree>
    <p:extLst>
      <p:ext uri="{BB962C8B-B14F-4D97-AF65-F5344CB8AC3E}">
        <p14:creationId xmlns:p14="http://schemas.microsoft.com/office/powerpoint/2010/main" val="120620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669F-A53C-45CD-A5A6-5376D5CF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Visual History of the 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AEBB-79FD-4EC7-816A-43B27B26D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5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669F-A53C-45CD-A5A6-5376D5CF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CIA 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AEBB-79FD-4EC7-816A-43B27B26D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6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DD62-33E5-455B-8222-EFCEA22D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FC428-A7F6-427E-ADF8-2D3F4C8DC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innovate forever.</a:t>
            </a:r>
          </a:p>
        </p:txBody>
      </p:sp>
    </p:spTree>
    <p:extLst>
      <p:ext uri="{BB962C8B-B14F-4D97-AF65-F5344CB8AC3E}">
        <p14:creationId xmlns:p14="http://schemas.microsoft.com/office/powerpoint/2010/main" val="311412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669F-A53C-45CD-A5A6-5376D5CF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Visual History of DARPA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AEBB-79FD-4EC7-816A-43B27B26D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0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669F-A53C-45CD-A5A6-5376D5CF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DARPA Innovations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AEBB-79FD-4EC7-816A-43B27B26D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128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Sabotage, Secrets and Spylanes</vt:lpstr>
      <vt:lpstr>Introduction</vt:lpstr>
      <vt:lpstr>Presentation Overview</vt:lpstr>
      <vt:lpstr>Sabotage</vt:lpstr>
      <vt:lpstr>A Visual History of the CIA</vt:lpstr>
      <vt:lpstr>CIA Accomplishments</vt:lpstr>
      <vt:lpstr>Secrets</vt:lpstr>
      <vt:lpstr>A Visual History of DARPA</vt:lpstr>
      <vt:lpstr>DARPA Innovations</vt:lpstr>
      <vt:lpstr>Spyplanes</vt:lpstr>
      <vt:lpstr>A Visual History of Lockheed Martin</vt:lpstr>
      <vt:lpstr>Lockheed Martin Dead Sexy Airplanes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Sabotage, Secrets and Spylanes</dc:title>
  <dc:creator>Eric Burcham</dc:creator>
  <cp:lastModifiedBy>Eric Burcham</cp:lastModifiedBy>
  <cp:revision>22</cp:revision>
  <dcterms:created xsi:type="dcterms:W3CDTF">2019-04-08T23:57:17Z</dcterms:created>
  <dcterms:modified xsi:type="dcterms:W3CDTF">2019-04-09T01:28:24Z</dcterms:modified>
</cp:coreProperties>
</file>