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99"/>
    <p:restoredTop sz="94652"/>
  </p:normalViewPr>
  <p:slideViewPr>
    <p:cSldViewPr snapToGrid="0" snapToObjects="1">
      <p:cViewPr varScale="1">
        <p:scale>
          <a:sx n="100" d="100"/>
          <a:sy n="100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E871-AB30-E640-A951-E40A6EEE1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63866-9367-694E-B12D-124EF60D1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1AC42-13D2-AC48-B6E4-86632DAD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4D57-851C-D74F-ABB7-8AEC2AD86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B95BF-24E4-E649-B311-04C042B2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1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0068-8BE6-BE42-8870-1AC568B8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3F405-B899-B048-82D8-96C645AB4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95067-3CF6-7245-922B-6D2C4DF9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33502-6FF3-AA42-86A0-3E651BFA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9A98-9106-CF4E-B885-373D7A68A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32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1156A-482E-6845-8459-9AB5C3BC8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70861-DF81-BB4E-91D8-A7B4A3CC9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C243A-28C7-564A-BD96-CA13001C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CEF6-DEBD-C246-BBA7-05FDE1D1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C8554-BBBC-B74D-93A9-32DD91EA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3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AC0B-F00F-9148-9280-466CE96F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26408-00FC-024A-8964-691E03E71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6AA4B-BF5B-3D47-817C-C013C432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5D2B-CD25-DD46-9489-872AC39B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5EE33-9A7A-884D-AC18-9440295B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23AB-0BC3-594A-BB87-01B5DBF7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92CE3-4160-9649-A9B0-6EFF0EAA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6DD57-541E-2945-9646-87E0C8E0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BAAD2-4BDB-AA41-961A-6B23BA1C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2FCB-7AB4-0F4D-BD39-19871F6B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BC74-F58E-0F4F-A039-FA426F67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A9E1-362E-1D45-8571-FC6F83CA5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91B9D-D509-1645-B7DB-2100F492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B4570-F025-3544-A73F-EFA0143F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7C1E-729C-7F47-9C8B-0C1B368F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B7BFD-ABC1-BC43-BCE6-04BAD06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4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A617-6C8E-FF48-9C31-021BFE55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062E4-0A71-AF4D-B951-E333AC3E5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1589A-F09C-E24E-93C4-9BA9D9F90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E6038-40EB-4D46-B960-3216F8B98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94526-328A-DC4B-BD50-0E0F5FFE7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F71ED-C02C-C647-8CCC-A3FA54562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7BF06-0D1A-C540-9599-6578F3B5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95791-2C15-7D4F-8F4D-2C54D94E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3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3115B-5685-9048-AF48-6E66CE5C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C921F-79ED-024F-88D8-D7E30467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14A801-32EA-124B-B52B-A54BCCD6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06AD1-0E1C-BC48-9D25-597A6C91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8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CA6D0-EB49-3141-8561-AA8E3ABF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5A936-B077-4A47-976B-94C0E56E9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594E9-3F71-0E48-94F8-D7F823DA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7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91DE-D2EF-E140-8910-098E4C54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6AD7-0641-0744-84B7-BDD02918F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BB74E-45BB-344D-9CFC-3489978E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C900E-5DC0-6741-9240-A109DB20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F70B7-6415-1D43-BC3E-5E3A0C65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A9D98-A8D6-C24B-8121-95C3A9F90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26AD7-3FAE-B64E-87EB-1298958E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775AF4-12BA-CF46-9B69-E9FF266B6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6A711-E290-7B46-8287-2E5809540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EF257-A31F-9E4E-B0C0-071EE487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46C91-C5B3-9A46-96F4-BDFD186ED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CB1D2-224B-B745-8DF7-1A31B92E0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E10FC-BDB7-DA48-86D5-74E7BBDB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E9DDC-6912-E548-A7D2-377745CB0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58979-2A96-5F4D-B60A-8A87A7455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1FAD1-C6D5-C440-8EFD-F9D5850E47EE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1ACB6-3631-0143-9D0D-B4FC8BE67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0FBD8-F076-EA44-9727-16B9FCCDB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9956-50FE-A349-B720-32FCF8066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1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36E9-725C-F34E-8ACE-5171F39C4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0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Similarity Comparisons Using DINO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5750C-6CDD-9D42-8910-BFB26FF71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97" y="1085347"/>
            <a:ext cx="857877" cy="856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EF837-8161-0F46-9D22-E95B5FD53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599" y="1085349"/>
            <a:ext cx="859559" cy="856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DE559D-843A-E143-8716-061B06A50B7D}"/>
              </a:ext>
            </a:extLst>
          </p:cNvPr>
          <p:cNvSpPr txBox="1"/>
          <p:nvPr/>
        </p:nvSpPr>
        <p:spPr>
          <a:xfrm>
            <a:off x="6267600" y="1293684"/>
            <a:ext cx="376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Cosine similarity: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0.9569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C87AA52-4497-794E-98CA-086B17BDC0D4}"/>
              </a:ext>
            </a:extLst>
          </p:cNvPr>
          <p:cNvSpPr/>
          <p:nvPr/>
        </p:nvSpPr>
        <p:spPr>
          <a:xfrm>
            <a:off x="2913540" y="1003997"/>
            <a:ext cx="7775054" cy="1028454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5F3216-2EAD-C147-B7B4-A8A678006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715" y="2238650"/>
            <a:ext cx="859559" cy="8562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C2FEC0B-891B-D846-8B44-0BFA438D972B}"/>
              </a:ext>
            </a:extLst>
          </p:cNvPr>
          <p:cNvSpPr txBox="1"/>
          <p:nvPr/>
        </p:nvSpPr>
        <p:spPr>
          <a:xfrm>
            <a:off x="6271716" y="2446985"/>
            <a:ext cx="376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Cosine similarity: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0.9341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98224C-16B8-1E45-9DEE-A5D082635C47}"/>
              </a:ext>
            </a:extLst>
          </p:cNvPr>
          <p:cNvSpPr/>
          <p:nvPr/>
        </p:nvSpPr>
        <p:spPr>
          <a:xfrm>
            <a:off x="2917656" y="2157298"/>
            <a:ext cx="7775054" cy="1028454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0BA044-B6BF-2343-A86E-BE385793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476" y="3404304"/>
            <a:ext cx="859559" cy="8562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D9961E8-985E-784D-8AC6-4336C20A5D75}"/>
              </a:ext>
            </a:extLst>
          </p:cNvPr>
          <p:cNvSpPr txBox="1"/>
          <p:nvPr/>
        </p:nvSpPr>
        <p:spPr>
          <a:xfrm>
            <a:off x="6263477" y="3612639"/>
            <a:ext cx="376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Cosine similarity: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0.5102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9322721-6B17-B441-85FA-847F3D777F52}"/>
              </a:ext>
            </a:extLst>
          </p:cNvPr>
          <p:cNvSpPr/>
          <p:nvPr/>
        </p:nvSpPr>
        <p:spPr>
          <a:xfrm>
            <a:off x="2909417" y="3322952"/>
            <a:ext cx="7775054" cy="1028454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5A5330B-C1A3-BA47-B85B-95EF82E42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35" y="4582319"/>
            <a:ext cx="859559" cy="85620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040832-C276-6441-965F-9B1EA7CDB25E}"/>
              </a:ext>
            </a:extLst>
          </p:cNvPr>
          <p:cNvSpPr txBox="1"/>
          <p:nvPr/>
        </p:nvSpPr>
        <p:spPr>
          <a:xfrm>
            <a:off x="6255236" y="4790654"/>
            <a:ext cx="376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Cosine similarity: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0.0847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8FD02FC-75B6-DA46-9CA6-442C5B5CF461}"/>
              </a:ext>
            </a:extLst>
          </p:cNvPr>
          <p:cNvSpPr/>
          <p:nvPr/>
        </p:nvSpPr>
        <p:spPr>
          <a:xfrm>
            <a:off x="2901176" y="4500967"/>
            <a:ext cx="7775054" cy="1028454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6BAAA08-EA08-4E45-A8BE-8CFFD4D7B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237" y="5768567"/>
            <a:ext cx="859559" cy="8562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033176C-E222-084C-AA87-C230CFCCAF80}"/>
              </a:ext>
            </a:extLst>
          </p:cNvPr>
          <p:cNvSpPr txBox="1"/>
          <p:nvPr/>
        </p:nvSpPr>
        <p:spPr>
          <a:xfrm>
            <a:off x="6255238" y="5976902"/>
            <a:ext cx="376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Cosine similarity: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0.0049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80B097D5-77A3-054C-A79C-77AAF2734792}"/>
              </a:ext>
            </a:extLst>
          </p:cNvPr>
          <p:cNvSpPr/>
          <p:nvPr/>
        </p:nvSpPr>
        <p:spPr>
          <a:xfrm>
            <a:off x="2913535" y="5687215"/>
            <a:ext cx="7775054" cy="1028454"/>
          </a:xfrm>
          <a:prstGeom prst="roundRect">
            <a:avLst/>
          </a:prstGeom>
          <a:noFill/>
          <a:ln w="31750">
            <a:solidFill>
              <a:schemeClr val="accent1">
                <a:lumMod val="60000"/>
                <a:lumOff val="40000"/>
                <a:alpha val="7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Dot"/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7E6C60-A52E-DE42-AC94-5CED4CAE3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97" y="2214447"/>
            <a:ext cx="857877" cy="8874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852B7D-2ABB-EC41-8B68-D6D15E629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239" y="3404304"/>
            <a:ext cx="645889" cy="8604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CA0EDDB-135A-7E41-A934-051EFA6193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8682" y="4557224"/>
            <a:ext cx="726623" cy="9241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466FF3-D27C-3D41-8D38-CE6069BB95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1382" y="5781659"/>
            <a:ext cx="857877" cy="85215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4AABA1D-E51E-574C-9A05-4C59BE3A2D04}"/>
              </a:ext>
            </a:extLst>
          </p:cNvPr>
          <p:cNvSpPr txBox="1"/>
          <p:nvPr/>
        </p:nvSpPr>
        <p:spPr>
          <a:xfrm>
            <a:off x="170100" y="3243307"/>
            <a:ext cx="1559209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Decreasing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Similarities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3F85F877-7A2E-7F49-AD3B-8BA02B78E290}"/>
              </a:ext>
            </a:extLst>
          </p:cNvPr>
          <p:cNvSpPr/>
          <p:nvPr/>
        </p:nvSpPr>
        <p:spPr>
          <a:xfrm>
            <a:off x="1887497" y="2075451"/>
            <a:ext cx="484632" cy="3611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27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Similarity Comparisons Using DINO Embeddings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2023-05-26T03:10:00Z</dcterms:created>
  <dcterms:modified xsi:type="dcterms:W3CDTF">2023-06-02T20:23:05Z</dcterms:modified>
</cp:coreProperties>
</file>