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adebyevan.com/webgl-water/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blsai.github.io/WebGL-Fluid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536475" x="379350"/>
            <a:ext cy="1102500" cx="7703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WebGL Interactive Water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Alpha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4038810" x="121499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Binglu Du, Xinjie Ma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8975" x="808824"/>
            <a:ext cy="2796974" cx="41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b="1" sz="2400" lang="en"/>
              <a:t>WebGL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Extreme mobility &amp; Cross-platform compatibility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b="1" sz="2400" lang="en"/>
              <a:t>Inspiration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http://madebyevan.com/webgl-water/ </a:t>
            </a:r>
            <a:r>
              <a:rPr sz="1800" lang="en"/>
              <a:t>  by Evan Wallace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b="1" sz="2400" lang="en"/>
              <a:t>Tasks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Water Shader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Interaction: Water Simulation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Fast, Real-time, Interactive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b="1" sz="2400" lang="en"/>
              <a:t>What we have now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Framework from scratch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Environment - Pool, Sky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Still Water Shader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Soft Shadow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Reflection/Refraction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1800" lang="en"/>
              <a:t>Mouse Click Raytrace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b="1" sz="2400" lang="en"/>
              <a:t>Live Demo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http://dblsai.github.io/WebGL-Fluid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Height Field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Water Simulation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Sphere, Cube, Obj Interaction</a:t>
            </a:r>
          </a:p>
          <a:p>
            <a:pPr lvl="0" indent="-3810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Caustics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