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4902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7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5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height += drag (based on dist to click center)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normal = cross (dH/dx, dH/dy)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speed += (averageHeight - Height), averageHeight = (sum of 4 neighbouring Heights)/4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height += volume in water (oldCenter), height -= volume in water(newCenter)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7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0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1st pass - take depth map as input, blur along the line from current pixel to light position, and write to 1st ping-pong map</a:t>
            </a:r>
          </a:p>
          <a:p>
            <a:pPr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2nd pass - take 1st ping-pong map as input, blur, and write to the 2nd ping-pong map</a:t>
            </a:r>
          </a:p>
          <a:p>
            <a:pPr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3rd pass - similar to 2nd pass but switch two ping-pong maps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pass is in post process, we render the whole scene into a texture and composite god-rays onto colors</a:t>
            </a:r>
          </a:p>
        </p:txBody>
      </p:sp>
    </p:spTree>
    <p:extLst>
      <p:ext uri="{BB962C8B-B14F-4D97-AF65-F5344CB8AC3E}">
        <p14:creationId xmlns:p14="http://schemas.microsoft.com/office/powerpoint/2010/main" val="72699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55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6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6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53181465/aaa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212200" y="544075"/>
            <a:ext cx="77034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WebGL Interactive Water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Final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214990" y="4038810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Binglu Du, Xinjie Ma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00" y="1570600"/>
            <a:ext cx="4326224" cy="33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6350" y="10316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600" b="1"/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Framework from scratch</a:t>
            </a:r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Environment - Pool, Sky</a:t>
            </a:r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Water Shader</a:t>
            </a:r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Water Simulation</a:t>
            </a:r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Mouse &amp; sphere interaction</a:t>
            </a:r>
          </a:p>
          <a:p>
            <a:pPr marL="914400" lvl="1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600"/>
              <a:t>Caustics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8125" y="18985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Beta Features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l="22478" t="24163" r="18227" b="8095"/>
          <a:stretch/>
        </p:blipFill>
        <p:spPr>
          <a:xfrm>
            <a:off x="5756250" y="41400"/>
            <a:ext cx="3429850" cy="26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l="16186" t="29735" r="17989"/>
          <a:stretch/>
        </p:blipFill>
        <p:spPr>
          <a:xfrm>
            <a:off x="5756250" y="2651400"/>
            <a:ext cx="3429850" cy="2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5490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600"/>
              <a:t>More obj interaction 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600"/>
              <a:t>obj shadow &amp; reflection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600"/>
              <a:t>God rays effect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600"/>
              <a:t>User input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600"/>
              <a:t>Wind and rain drop effects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in Final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l="12464" t="24402" r="18172"/>
          <a:stretch/>
        </p:blipFill>
        <p:spPr>
          <a:xfrm>
            <a:off x="5149775" y="1549049"/>
            <a:ext cx="3814149" cy="2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123975"/>
            <a:ext cx="8229600" cy="39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Obj loading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Threejs obj loader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Obj Shadow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 b="1" u="sng"/>
              <a:t>Shadow Map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800"/>
              <a:t>render a depth texture from the point of view of light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800"/>
              <a:t>transform vertex into the light view space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800"/>
              <a:t>if(position.z &gt; depth)  ---&gt; part of shadow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Obj Reflection &amp; Refraction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 b="1" u="sng"/>
              <a:t>Reflection Map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800"/>
              <a:t>render a reflection texture from the point of view of reflection point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 Interaction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875" y="1200174"/>
            <a:ext cx="2061100" cy="12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l="36407" t="46640" r="42513" b="27666"/>
          <a:stretch/>
        </p:blipFill>
        <p:spPr>
          <a:xfrm>
            <a:off x="5429825" y="205975"/>
            <a:ext cx="1094150" cy="8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l="40245" t="64271" r="36880"/>
          <a:stretch/>
        </p:blipFill>
        <p:spPr>
          <a:xfrm>
            <a:off x="6749925" y="205974"/>
            <a:ext cx="2167825" cy="2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Wind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3D Perlin noise as a noise texture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Change water height based on noise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Rain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Pseudo random mouse click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 &amp; Rain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87275" y="1219225"/>
            <a:ext cx="5403900" cy="19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lang="en" sz="1800"/>
              <a:t>Volumetric light scattering due to shadows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Depth map -&gt; Godray texture -&gt; Post-process</a:t>
            </a:r>
          </a:p>
          <a:p>
            <a:pPr marL="457200" lvl="0" indent="-342900" rtl="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lang="en" sz="1800"/>
              <a:t>Godray texture: Blurs a mask generated from the depth map along radial lines emanating from the light source. </a:t>
            </a:r>
          </a:p>
          <a:p>
            <a:pPr marL="457200" lvl="0" indent="-342900" rtl="0">
              <a:spcBef>
                <a:spcPts val="0"/>
              </a:spcBef>
              <a:buClr>
                <a:srgbClr val="00387E"/>
              </a:buClr>
              <a:buSzPct val="100000"/>
              <a:buFont typeface="Arial"/>
              <a:buChar char="●"/>
            </a:pPr>
            <a:r>
              <a:rPr lang="en" sz="1800"/>
              <a:t>3 passes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15862" y="152400"/>
            <a:ext cx="8229600" cy="82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God rays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10943" t="25205" r="10606"/>
          <a:stretch/>
        </p:blipFill>
        <p:spPr>
          <a:xfrm>
            <a:off x="5576025" y="304799"/>
            <a:ext cx="3382024" cy="25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9" y="3112149"/>
            <a:ext cx="2682725" cy="19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525" y="3122098"/>
            <a:ext cx="2681077" cy="18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7900" y="3112150"/>
            <a:ext cx="2520275" cy="19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44250"/>
            <a:ext cx="33492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b="1"/>
              <a:t>Obj mesh interaction</a:t>
            </a:r>
            <a:r>
              <a:rPr lang="en" sz="1800"/>
              <a:t>: not much influence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-bounding sphere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b="1"/>
              <a:t>God rays</a:t>
            </a:r>
            <a:r>
              <a:rPr lang="en" sz="1800"/>
              <a:t>: Drop down FPS by 30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400"/>
              <a:t>-3 passes, write to texture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-6 samples each pass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75" y="1200175"/>
            <a:ext cx="4798850" cy="3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u="sng" dirty="0">
                <a:solidFill>
                  <a:schemeClr val="hlink"/>
                </a:solidFill>
                <a:hlinkClick r:id="rId3"/>
              </a:rPr>
              <a:t>http://dblsai.github.io/WebGL-Fluid/</a:t>
            </a:r>
            <a:endParaRPr lang="en" sz="1800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Better obj reflection &amp; refraction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Polish God rays 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/>
              <a:t>More Volumetric light scattering effects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/>
              <a:t>(underwater light shaft)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全屏显示(16:9)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Trebuchet MS</vt:lpstr>
      <vt:lpstr>Verdana</vt:lpstr>
      <vt:lpstr>Wingdings</vt:lpstr>
      <vt:lpstr>wave</vt:lpstr>
      <vt:lpstr>WebGL Interactive Water Final</vt:lpstr>
      <vt:lpstr>Beta Features</vt:lpstr>
      <vt:lpstr>More in Final</vt:lpstr>
      <vt:lpstr>Obj Interaction</vt:lpstr>
      <vt:lpstr>Wind &amp; Rain</vt:lpstr>
      <vt:lpstr>God rays</vt:lpstr>
      <vt:lpstr>Performance Analysis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Interactive Water Final</dc:title>
  <cp:lastModifiedBy>AppleDu</cp:lastModifiedBy>
  <cp:revision>1</cp:revision>
  <dcterms:modified xsi:type="dcterms:W3CDTF">2014-12-09T07:05:33Z</dcterms:modified>
</cp:coreProperties>
</file>