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9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ur Decisions" id="{E92EE892-1E3A-4087-958E-BAFE4F4721F2}">
          <p14:sldIdLst>
            <p14:sldId id="256"/>
            <p14:sldId id="257"/>
            <p14:sldId id="262"/>
            <p14:sldId id="259"/>
            <p14:sldId id="260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89140" autoAdjust="0"/>
  </p:normalViewPr>
  <p:slideViewPr>
    <p:cSldViewPr>
      <p:cViewPr varScale="1">
        <p:scale>
          <a:sx n="116" d="100"/>
          <a:sy n="116" d="100"/>
        </p:scale>
        <p:origin x="-120" y="-352"/>
      </p:cViewPr>
      <p:guideLst>
        <p:guide orient="horz" pos="2160"/>
        <p:guide orient="horz" pos="192"/>
        <p:guide orient="horz" pos="5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1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E2BDA-57E8-43FF-BFEE-4BAE5A3FB69F}" type="doc">
      <dgm:prSet loTypeId="urn:microsoft.com/office/officeart/2005/8/layout/default#1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F5A5001-0018-4238-B4B1-EE552BFD88D6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30B0BE6D-D4F0-4D9A-A3E5-981C608DC07C}" type="parTrans" cxnId="{5E41D045-F802-420E-A802-20FBCFD1F12C}">
      <dgm:prSet/>
      <dgm:spPr/>
      <dgm:t>
        <a:bodyPr/>
        <a:lstStyle/>
        <a:p>
          <a:endParaRPr lang="en-US"/>
        </a:p>
      </dgm:t>
    </dgm:pt>
    <dgm:pt modelId="{2C94E246-0F7E-4C24-93BB-3562BA7BBA3D}" type="sibTrans" cxnId="{5E41D045-F802-420E-A802-20FBCFD1F12C}">
      <dgm:prSet/>
      <dgm:spPr/>
      <dgm:t>
        <a:bodyPr/>
        <a:lstStyle/>
        <a:p>
          <a:endParaRPr lang="en-US"/>
        </a:p>
      </dgm:t>
    </dgm:pt>
    <dgm:pt modelId="{5AB75BF9-9191-4F40-A3CA-02BCCF5785E1}">
      <dgm:prSet phldrT="[Text]"/>
      <dgm:spPr/>
      <dgm:t>
        <a:bodyPr/>
        <a:lstStyle/>
        <a:p>
          <a:r>
            <a:rPr lang="en-US" dirty="0" smtClean="0"/>
            <a:t>Layouts</a:t>
          </a:r>
          <a:endParaRPr lang="en-US" dirty="0"/>
        </a:p>
      </dgm:t>
    </dgm:pt>
    <dgm:pt modelId="{4AC016FD-FC39-496D-95A0-77CCB925D91F}" type="parTrans" cxnId="{AEA71FA6-1B09-45C3-BF22-262E8026F6D5}">
      <dgm:prSet/>
      <dgm:spPr/>
      <dgm:t>
        <a:bodyPr/>
        <a:lstStyle/>
        <a:p>
          <a:endParaRPr lang="en-US"/>
        </a:p>
      </dgm:t>
    </dgm:pt>
    <dgm:pt modelId="{E488853C-4326-4570-823B-0FA60CB6012E}" type="sibTrans" cxnId="{AEA71FA6-1B09-45C3-BF22-262E8026F6D5}">
      <dgm:prSet/>
      <dgm:spPr/>
      <dgm:t>
        <a:bodyPr/>
        <a:lstStyle/>
        <a:p>
          <a:endParaRPr lang="en-US"/>
        </a:p>
      </dgm:t>
    </dgm:pt>
    <dgm:pt modelId="{DC08D5BB-DC0C-4498-BAB1-33A1151A5E5C}">
      <dgm:prSet phldrT="[Text]"/>
      <dgm:spPr/>
      <dgm:t>
        <a:bodyPr/>
        <a:lstStyle/>
        <a:p>
          <a:r>
            <a:rPr lang="en-US" dirty="0" smtClean="0"/>
            <a:t>Listeners</a:t>
          </a:r>
          <a:endParaRPr lang="en-US" dirty="0"/>
        </a:p>
      </dgm:t>
    </dgm:pt>
    <dgm:pt modelId="{1BC702F3-A3A4-4388-95B4-F9A7B5ADF0D1}" type="parTrans" cxnId="{9D767576-06C5-49C5-8F83-9CE4BFA2419C}">
      <dgm:prSet/>
      <dgm:spPr/>
      <dgm:t>
        <a:bodyPr/>
        <a:lstStyle/>
        <a:p>
          <a:endParaRPr lang="en-US"/>
        </a:p>
      </dgm:t>
    </dgm:pt>
    <dgm:pt modelId="{BBE7E1E3-D2ED-4967-9862-4F32A7391B1C}" type="sibTrans" cxnId="{9D767576-06C5-49C5-8F83-9CE4BFA2419C}">
      <dgm:prSet/>
      <dgm:spPr/>
      <dgm:t>
        <a:bodyPr/>
        <a:lstStyle/>
        <a:p>
          <a:endParaRPr lang="en-US"/>
        </a:p>
      </dgm:t>
    </dgm:pt>
    <dgm:pt modelId="{70BF27B8-70F8-4101-8E57-97AFFE55DAFA}">
      <dgm:prSet phldrT="[Text]"/>
      <dgm:spPr/>
      <dgm:t>
        <a:bodyPr/>
        <a:lstStyle/>
        <a:p>
          <a:r>
            <a:rPr lang="en-US" dirty="0" smtClean="0"/>
            <a:t>Saving Data</a:t>
          </a:r>
          <a:endParaRPr lang="en-US" dirty="0"/>
        </a:p>
      </dgm:t>
    </dgm:pt>
    <dgm:pt modelId="{524BC47A-66C3-47D2-8FB4-4B98B41ED622}" type="parTrans" cxnId="{6402FB99-F99C-484E-883D-61F1832D9F67}">
      <dgm:prSet/>
      <dgm:spPr/>
      <dgm:t>
        <a:bodyPr/>
        <a:lstStyle/>
        <a:p>
          <a:endParaRPr lang="en-US"/>
        </a:p>
      </dgm:t>
    </dgm:pt>
    <dgm:pt modelId="{B6AEAFAE-C9B5-4B40-A9A8-2FB1C03FEB31}" type="sibTrans" cxnId="{6402FB99-F99C-484E-883D-61F1832D9F67}">
      <dgm:prSet/>
      <dgm:spPr/>
      <dgm:t>
        <a:bodyPr/>
        <a:lstStyle/>
        <a:p>
          <a:endParaRPr lang="en-US"/>
        </a:p>
      </dgm:t>
    </dgm:pt>
    <dgm:pt modelId="{3F8C558A-3025-4E30-993C-E4794EF17626}" type="pres">
      <dgm:prSet presAssocID="{47BE2BDA-57E8-43FF-BFEE-4BAE5A3FB6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BB9E7D-5F04-4384-8B4E-FBBF086A7097}" type="pres">
      <dgm:prSet presAssocID="{CF5A5001-0018-4238-B4B1-EE552BFD88D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816A2-8DBA-463D-B586-F93E61C9B289}" type="pres">
      <dgm:prSet presAssocID="{2C94E246-0F7E-4C24-93BB-3562BA7BBA3D}" presName="sibTrans" presStyleCnt="0"/>
      <dgm:spPr/>
    </dgm:pt>
    <dgm:pt modelId="{F8D81F5B-C592-418A-8DDB-866D4815E0C9}" type="pres">
      <dgm:prSet presAssocID="{5AB75BF9-9191-4F40-A3CA-02BCCF5785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3A7C0-02B2-45A6-9A66-F519C42D77BE}" type="pres">
      <dgm:prSet presAssocID="{E488853C-4326-4570-823B-0FA60CB6012E}" presName="sibTrans" presStyleCnt="0"/>
      <dgm:spPr/>
    </dgm:pt>
    <dgm:pt modelId="{5C386227-B460-4831-AF83-42DC118D19E5}" type="pres">
      <dgm:prSet presAssocID="{DC08D5BB-DC0C-4498-BAB1-33A1151A5E5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D2B44-40F6-4861-899A-9A894C348430}" type="pres">
      <dgm:prSet presAssocID="{BBE7E1E3-D2ED-4967-9862-4F32A7391B1C}" presName="sibTrans" presStyleCnt="0"/>
      <dgm:spPr/>
    </dgm:pt>
    <dgm:pt modelId="{EC2F2C16-7D9B-4F1D-9E2D-526221F0154A}" type="pres">
      <dgm:prSet presAssocID="{70BF27B8-70F8-4101-8E57-97AFFE55DA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600388-7BF8-4FA1-BA43-485B292F89DF}" type="presOf" srcId="{5AB75BF9-9191-4F40-A3CA-02BCCF5785E1}" destId="{F8D81F5B-C592-418A-8DDB-866D4815E0C9}" srcOrd="0" destOrd="0" presId="urn:microsoft.com/office/officeart/2005/8/layout/default#1"/>
    <dgm:cxn modelId="{957CC407-61D3-408D-AD1E-C586EB1821C2}" type="presOf" srcId="{CF5A5001-0018-4238-B4B1-EE552BFD88D6}" destId="{ADBB9E7D-5F04-4384-8B4E-FBBF086A7097}" srcOrd="0" destOrd="0" presId="urn:microsoft.com/office/officeart/2005/8/layout/default#1"/>
    <dgm:cxn modelId="{E273863D-CA82-4B60-8D06-1C90E10B946E}" type="presOf" srcId="{47BE2BDA-57E8-43FF-BFEE-4BAE5A3FB69F}" destId="{3F8C558A-3025-4E30-993C-E4794EF17626}" srcOrd="0" destOrd="0" presId="urn:microsoft.com/office/officeart/2005/8/layout/default#1"/>
    <dgm:cxn modelId="{6402FB99-F99C-484E-883D-61F1832D9F67}" srcId="{47BE2BDA-57E8-43FF-BFEE-4BAE5A3FB69F}" destId="{70BF27B8-70F8-4101-8E57-97AFFE55DAFA}" srcOrd="3" destOrd="0" parTransId="{524BC47A-66C3-47D2-8FB4-4B98B41ED622}" sibTransId="{B6AEAFAE-C9B5-4B40-A9A8-2FB1C03FEB31}"/>
    <dgm:cxn modelId="{EC791555-FEFD-4A80-80C4-1239640826B6}" type="presOf" srcId="{70BF27B8-70F8-4101-8E57-97AFFE55DAFA}" destId="{EC2F2C16-7D9B-4F1D-9E2D-526221F0154A}" srcOrd="0" destOrd="0" presId="urn:microsoft.com/office/officeart/2005/8/layout/default#1"/>
    <dgm:cxn modelId="{9D767576-06C5-49C5-8F83-9CE4BFA2419C}" srcId="{47BE2BDA-57E8-43FF-BFEE-4BAE5A3FB69F}" destId="{DC08D5BB-DC0C-4498-BAB1-33A1151A5E5C}" srcOrd="2" destOrd="0" parTransId="{1BC702F3-A3A4-4388-95B4-F9A7B5ADF0D1}" sibTransId="{BBE7E1E3-D2ED-4967-9862-4F32A7391B1C}"/>
    <dgm:cxn modelId="{AEA71FA6-1B09-45C3-BF22-262E8026F6D5}" srcId="{47BE2BDA-57E8-43FF-BFEE-4BAE5A3FB69F}" destId="{5AB75BF9-9191-4F40-A3CA-02BCCF5785E1}" srcOrd="1" destOrd="0" parTransId="{4AC016FD-FC39-496D-95A0-77CCB925D91F}" sibTransId="{E488853C-4326-4570-823B-0FA60CB6012E}"/>
    <dgm:cxn modelId="{5E41D045-F802-420E-A802-20FBCFD1F12C}" srcId="{47BE2BDA-57E8-43FF-BFEE-4BAE5A3FB69F}" destId="{CF5A5001-0018-4238-B4B1-EE552BFD88D6}" srcOrd="0" destOrd="0" parTransId="{30B0BE6D-D4F0-4D9A-A3E5-981C608DC07C}" sibTransId="{2C94E246-0F7E-4C24-93BB-3562BA7BBA3D}"/>
    <dgm:cxn modelId="{C38A68AC-6F4B-440E-9509-F25E3BFC79E0}" type="presOf" srcId="{DC08D5BB-DC0C-4498-BAB1-33A1151A5E5C}" destId="{5C386227-B460-4831-AF83-42DC118D19E5}" srcOrd="0" destOrd="0" presId="urn:microsoft.com/office/officeart/2005/8/layout/default#1"/>
    <dgm:cxn modelId="{1B59F6EB-3374-4DED-84FC-26C90E8A4EC2}" type="presParOf" srcId="{3F8C558A-3025-4E30-993C-E4794EF17626}" destId="{ADBB9E7D-5F04-4384-8B4E-FBBF086A7097}" srcOrd="0" destOrd="0" presId="urn:microsoft.com/office/officeart/2005/8/layout/default#1"/>
    <dgm:cxn modelId="{8C33536F-F502-4887-9371-B0002B823EAD}" type="presParOf" srcId="{3F8C558A-3025-4E30-993C-E4794EF17626}" destId="{5D4816A2-8DBA-463D-B586-F93E61C9B289}" srcOrd="1" destOrd="0" presId="urn:microsoft.com/office/officeart/2005/8/layout/default#1"/>
    <dgm:cxn modelId="{90C2B1F7-E0E6-4477-BF29-FB3A0F2CD358}" type="presParOf" srcId="{3F8C558A-3025-4E30-993C-E4794EF17626}" destId="{F8D81F5B-C592-418A-8DDB-866D4815E0C9}" srcOrd="2" destOrd="0" presId="urn:microsoft.com/office/officeart/2005/8/layout/default#1"/>
    <dgm:cxn modelId="{3EF75066-4F88-46BA-B3AD-BA137655CA4B}" type="presParOf" srcId="{3F8C558A-3025-4E30-993C-E4794EF17626}" destId="{BE63A7C0-02B2-45A6-9A66-F519C42D77BE}" srcOrd="3" destOrd="0" presId="urn:microsoft.com/office/officeart/2005/8/layout/default#1"/>
    <dgm:cxn modelId="{3A0E207D-17CE-4E50-B6DD-566E2E3A7DB6}" type="presParOf" srcId="{3F8C558A-3025-4E30-993C-E4794EF17626}" destId="{5C386227-B460-4831-AF83-42DC118D19E5}" srcOrd="4" destOrd="0" presId="urn:microsoft.com/office/officeart/2005/8/layout/default#1"/>
    <dgm:cxn modelId="{D9247B0B-DD64-4D9C-9CF4-093D4A538B08}" type="presParOf" srcId="{3F8C558A-3025-4E30-993C-E4794EF17626}" destId="{CBBD2B44-40F6-4861-899A-9A894C348430}" srcOrd="5" destOrd="0" presId="urn:microsoft.com/office/officeart/2005/8/layout/default#1"/>
    <dgm:cxn modelId="{19FFB2DF-35AC-48F7-AD83-A468A00D45F4}" type="presParOf" srcId="{3F8C558A-3025-4E30-993C-E4794EF17626}" destId="{EC2F2C16-7D9B-4F1D-9E2D-526221F0154A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9E7D-5F04-4384-8B4E-FBBF086A7097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Activities</a:t>
          </a:r>
          <a:endParaRPr lang="en-US" sz="5800" kern="1200" dirty="0"/>
        </a:p>
      </dsp:txBody>
      <dsp:txXfrm>
        <a:off x="460905" y="1047"/>
        <a:ext cx="3479899" cy="2087939"/>
      </dsp:txXfrm>
    </dsp:sp>
    <dsp:sp modelId="{F8D81F5B-C592-418A-8DDB-866D4815E0C9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Layouts</a:t>
          </a:r>
          <a:endParaRPr lang="en-US" sz="5800" kern="1200" dirty="0"/>
        </a:p>
      </dsp:txBody>
      <dsp:txXfrm>
        <a:off x="4288794" y="1047"/>
        <a:ext cx="3479899" cy="2087939"/>
      </dsp:txXfrm>
    </dsp:sp>
    <dsp:sp modelId="{5C386227-B460-4831-AF83-42DC118D19E5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Listeners</a:t>
          </a:r>
          <a:endParaRPr lang="en-US" sz="5800" kern="1200" dirty="0"/>
        </a:p>
      </dsp:txBody>
      <dsp:txXfrm>
        <a:off x="460905" y="2436976"/>
        <a:ext cx="3479899" cy="2087939"/>
      </dsp:txXfrm>
    </dsp:sp>
    <dsp:sp modelId="{EC2F2C16-7D9B-4F1D-9E2D-526221F0154A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Saving Data</a:t>
          </a:r>
          <a:endParaRPr lang="en-US" sz="5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2021-F9BB-432D-A212-2F02F84028E5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A7D1-680C-47DA-98B9-12465CB35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DBE9-A486-449D-BE33-F161E4FBCF0F}" type="datetimeFigureOut">
              <a:rPr lang="en-US" smtClean="0"/>
              <a:pPr/>
              <a:t>7/2/14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BCB27-A446-4242-994B-61F6F8572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defTabSz="914400" rtl="0" eaLnBrk="1" latinLnBrk="0" hangingPunct="1">
      <a:spcBef>
        <a:spcPts val="600"/>
      </a:spcBef>
      <a:buFont typeface="Arial" pitchFamily="34" charset="0"/>
      <a:buChar char="•"/>
      <a:defRPr sz="1200" i="1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1200" i="1" kern="1200" baseline="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0" dirty="0" smtClean="0"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 anchor="b" anchorCtr="0">
            <a:normAutofit/>
          </a:bodyPr>
          <a:lstStyle>
            <a:lvl1pPr algn="ctr"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0275"/>
            <a:ext cx="7772400" cy="12665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9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7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2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2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88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2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66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1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8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42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58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wo-Level Tag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80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34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89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2344967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6000" cap="none" baseline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50061"/>
            <a:ext cx="8229600" cy="98693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>
              <a:buNone/>
              <a:defRPr lang="en-US" b="1" smtClean="0"/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9600"/>
            <a:ext cx="3994087" cy="5791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4343400" cy="3886200"/>
          </a:xfrm>
        </p:spPr>
        <p:txBody>
          <a:bodyPr anchor="b">
            <a:normAutofit/>
          </a:bodyPr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4495800"/>
            <a:ext cx="4343400" cy="106680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25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463" y="0"/>
            <a:ext cx="430682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4343400" cy="3886200"/>
          </a:xfrm>
        </p:spPr>
        <p:txBody>
          <a:bodyPr anchor="b">
            <a:noAutofit/>
          </a:bodyPr>
          <a:lstStyle>
            <a:lvl1pPr algn="l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4495800"/>
            <a:ext cx="4343400" cy="10668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9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430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3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2800" y="646430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fld id="{D3549F50-7AD4-464D-9032-CC0646FB2084}" type="slidenum">
              <a:rPr lang="en-US" smtClean="0"/>
              <a:pPr defTabSz="457200"/>
              <a:t>‹#›</a:t>
            </a:fld>
            <a:endParaRPr lang="en-US"/>
          </a:p>
        </p:txBody>
      </p:sp>
      <p:pic>
        <p:nvPicPr>
          <p:cNvPr id="8" name="Bild 15" descr="GazelleLogo_new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 bwMode="auto">
          <a:xfrm>
            <a:off x="8104024" y="6112932"/>
            <a:ext cx="857577" cy="63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5400" dir="2700000" algn="tl" rotWithShape="0">
              <a:schemeClr val="bg1">
                <a:alpha val="90000"/>
              </a:schemeClr>
            </a:out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668" r:id="rId2"/>
    <p:sldLayoutId id="2147483764" r:id="rId3"/>
    <p:sldLayoutId id="2147483670" r:id="rId4"/>
    <p:sldLayoutId id="2147483671" r:id="rId5"/>
    <p:sldLayoutId id="2147483672" r:id="rId6"/>
    <p:sldLayoutId id="2147483673" r:id="rId7"/>
    <p:sldLayoutId id="2147483765" r:id="rId8"/>
    <p:sldLayoutId id="2147483766" r:id="rId9"/>
    <p:sldLayoutId id="2147483780" r:id="rId10"/>
    <p:sldLayoutId id="2147483781" r:id="rId11"/>
    <p:sldLayoutId id="2147483783" r:id="rId12"/>
    <p:sldLayoutId id="2147483796" r:id="rId13"/>
    <p:sldLayoutId id="2147483797" r:id="rId14"/>
    <p:sldLayoutId id="2147483799" r:id="rId15"/>
    <p:sldLayoutId id="2147483812" r:id="rId16"/>
    <p:sldLayoutId id="2147483813" r:id="rId17"/>
    <p:sldLayoutId id="2147483815" r:id="rId18"/>
    <p:sldLayoutId id="2147483767" r:id="rId19"/>
    <p:sldLayoutId id="2147483768" r:id="rId20"/>
    <p:sldLayoutId id="2147483678" r:id="rId21"/>
    <p:sldLayoutId id="2147483676" r:id="rId22"/>
    <p:sldLayoutId id="2147483677" r:id="rId2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94944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416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9888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84832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432304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779776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27248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610600" cy="2228850"/>
          </a:xfrm>
        </p:spPr>
        <p:txBody>
          <a:bodyPr>
            <a:noAutofit/>
          </a:bodyPr>
          <a:lstStyle/>
          <a:p>
            <a:r>
              <a:rPr lang="en-US" sz="6000" dirty="0" smtClean="0"/>
              <a:t>Android Development Workshop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Eric Castro</a:t>
            </a:r>
          </a:p>
          <a:p>
            <a:r>
              <a:rPr lang="en-US" dirty="0" err="1" smtClean="0"/>
              <a:t>ercastro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038600" cy="365125"/>
          </a:xfrm>
        </p:spPr>
        <p:txBody>
          <a:bodyPr/>
          <a:lstStyle/>
          <a:p>
            <a:r>
              <a:rPr lang="en-US" dirty="0" smtClean="0"/>
              <a:t>Android Development Workshop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8522" y="64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53770">
            <a:off x="6524720" y="4162521"/>
            <a:ext cx="3774058" cy="37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5816600"/>
            <a:ext cx="1041400" cy="104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2057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524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228600"/>
            <a:ext cx="4191000" cy="601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4068252" cy="5257800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5029200" y="1676400"/>
            <a:ext cx="3962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4944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16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9888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37360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84832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2304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9776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7248" indent="-347472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“App Lifecycle”</a:t>
            </a:r>
          </a:p>
          <a:p>
            <a:pPr>
              <a:buFont typeface="Arial"/>
              <a:buChar char="•"/>
            </a:pP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“Page” of the application</a:t>
            </a:r>
          </a:p>
          <a:p>
            <a:pPr>
              <a:buFont typeface="Arial"/>
              <a:buChar char="•"/>
            </a:pP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Ability to Override each function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6400800"/>
            <a:ext cx="4393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developer.android.com</a:t>
            </a:r>
            <a:r>
              <a:rPr lang="en-US" sz="1200" dirty="0"/>
              <a:t>/guide/components/</a:t>
            </a:r>
            <a:r>
              <a:rPr lang="en-US" sz="1200" dirty="0" err="1"/>
              <a:t>activities.html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5816600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1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70" y="5824675"/>
            <a:ext cx="1041400" cy="1041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11" name="Picture 10" descr="Screen Shot 2014-07-02 at 10.32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33400"/>
            <a:ext cx="5775757" cy="2971800"/>
          </a:xfrm>
          <a:prstGeom prst="rect">
            <a:avLst/>
          </a:prstGeom>
          <a:ln w="190500" cap="sq">
            <a:solidFill>
              <a:schemeClr val="accent2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Rectangle 11"/>
          <p:cNvSpPr/>
          <p:nvPr/>
        </p:nvSpPr>
        <p:spPr>
          <a:xfrm>
            <a:off x="2286000" y="6400800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developer.android.com</a:t>
            </a:r>
            <a:r>
              <a:rPr lang="en-US" sz="1200" dirty="0"/>
              <a:t>/guide/topics/</a:t>
            </a:r>
            <a:r>
              <a:rPr lang="en-US" sz="1200" dirty="0" err="1"/>
              <a:t>ui</a:t>
            </a:r>
            <a:r>
              <a:rPr lang="en-US" sz="1200" dirty="0"/>
              <a:t>/declaring-</a:t>
            </a:r>
            <a:r>
              <a:rPr lang="en-US" sz="1200" dirty="0" err="1"/>
              <a:t>layout.html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733800"/>
            <a:ext cx="4724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Declare UI elements in </a:t>
            </a:r>
            <a:r>
              <a:rPr lang="en-US" sz="2000" dirty="0" smtClean="0">
                <a:solidFill>
                  <a:schemeClr val="accent2"/>
                </a:solidFill>
              </a:rPr>
              <a:t>XML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Can be done programmatically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Connections made in activities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7338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5A8A98"/>
                </a:solidFill>
              </a:rPr>
              <a:t>Types of layouts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5A8A98"/>
                </a:solidFill>
              </a:rPr>
              <a:t>LinearLayout</a:t>
            </a:r>
            <a:r>
              <a:rPr lang="en-US" dirty="0" smtClean="0">
                <a:solidFill>
                  <a:srgbClr val="5A8A98"/>
                </a:solidFill>
              </a:rPr>
              <a:t> (Horizontal/Vertical)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5A8A98"/>
                </a:solidFill>
              </a:rPr>
              <a:t>RelativeLayout</a:t>
            </a:r>
            <a:endParaRPr lang="en-US" dirty="0" smtClean="0">
              <a:solidFill>
                <a:srgbClr val="5A8A98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5A8A98"/>
                </a:solidFill>
              </a:rPr>
              <a:t>GridLayout</a:t>
            </a:r>
            <a:endParaRPr lang="en-US" dirty="0" smtClean="0">
              <a:solidFill>
                <a:srgbClr val="5A8A98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5A8A98"/>
                </a:solidFill>
              </a:rPr>
              <a:t>FrameLayout</a:t>
            </a:r>
            <a:endParaRPr lang="en-US" dirty="0">
              <a:solidFill>
                <a:srgbClr val="5A8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8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0" y="5835623"/>
            <a:ext cx="1041400" cy="1041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6002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“Listen” for user input action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Button Click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OnClickListener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Item Click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OnItemClickListener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Long Click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OnItemLongClick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Touch Listeners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Etc.</a:t>
            </a:r>
          </a:p>
        </p:txBody>
      </p:sp>
      <p:pic>
        <p:nvPicPr>
          <p:cNvPr id="10" name="Picture 9" descr="Screen Shot 2014-07-02 at 10.44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4732020" cy="525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93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5816600"/>
            <a:ext cx="1041400" cy="1041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smtClean="0"/>
              <a:t>Saving Data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0" y="6400800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developer.android.com</a:t>
            </a:r>
            <a:r>
              <a:rPr lang="en-US" sz="1200" dirty="0"/>
              <a:t>/guide/topics/data/data-</a:t>
            </a:r>
            <a:r>
              <a:rPr lang="en-US" sz="1200" dirty="0" err="1"/>
              <a:t>storage.html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810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CC00"/>
                </a:solidFill>
              </a:rPr>
              <a:t>Data Storage Options</a:t>
            </a:r>
            <a:endParaRPr lang="en-US" sz="4000" dirty="0">
              <a:solidFill>
                <a:srgbClr val="99CC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371600"/>
            <a:ext cx="1676400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99CC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85800" y="1219200"/>
            <a:ext cx="6248400" cy="5078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Shared Preferences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Preferred method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Simple with Java’s Serialization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Not fit for sensitive information</a:t>
            </a:r>
          </a:p>
          <a:p>
            <a:pPr lvl="1"/>
            <a:endParaRPr lang="en-US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Internal Storage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Device memory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Good for things like game saves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External Storage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External storage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Good for media (Images / Video)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SQLite Databases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Internal private database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Network Connection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Web Server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62" y="5837480"/>
            <a:ext cx="1041400" cy="104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990600"/>
            <a:ext cx="4191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574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r Decisions by Verne Harnish">
  <a:themeElements>
    <a:clrScheme name="Four Decisions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Four Decisions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r Decision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New_VerneHarnish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_VerneHarnis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w_VerneHarnish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_VerneHarnis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Four Decisions by Verne Harnish.potx</Template>
  <TotalTime>447</TotalTime>
  <Words>175</Words>
  <Application>Microsoft Macintosh PowerPoint</Application>
  <PresentationFormat>On-screen Show (4:3)</PresentationFormat>
  <Paragraphs>69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Four Decisions by Verne Harnish</vt:lpstr>
      <vt:lpstr>Android Development Workshop</vt:lpstr>
      <vt:lpstr>Overview</vt:lpstr>
      <vt:lpstr>PowerPoint Presentation</vt:lpstr>
      <vt:lpstr>PowerPoint Presentation</vt:lpstr>
      <vt:lpstr>PowerPoint Presentation</vt:lpstr>
      <vt:lpstr>PowerPoint Presentation</vt:lpstr>
      <vt:lpstr>Let’s get started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Decisions Driving Growth</dc:title>
  <dc:subject/>
  <dc:creator/>
  <cp:keywords/>
  <dc:description/>
  <cp:lastModifiedBy>Eric Castro</cp:lastModifiedBy>
  <cp:revision>105</cp:revision>
  <dcterms:created xsi:type="dcterms:W3CDTF">2010-05-17T01:03:36Z</dcterms:created>
  <dcterms:modified xsi:type="dcterms:W3CDTF">2014-07-02T18:42:37Z</dcterms:modified>
  <cp:category/>
</cp:coreProperties>
</file>