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F9444-6110-4A8C-BFC6-413CFF390A7C}" v="805" dt="2022-10-06T18:54:31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Huang" userId="ef14afc3b49e6dfa" providerId="LiveId" clId="{407F9444-6110-4A8C-BFC6-413CFF390A7C}"/>
    <pc:docChg chg="undo custSel addSld delSld modSld">
      <pc:chgData name="Eric Huang" userId="ef14afc3b49e6dfa" providerId="LiveId" clId="{407F9444-6110-4A8C-BFC6-413CFF390A7C}" dt="2022-10-06T18:57:37.930" v="2417" actId="20577"/>
      <pc:docMkLst>
        <pc:docMk/>
      </pc:docMkLst>
      <pc:sldChg chg="modSp del mod">
        <pc:chgData name="Eric Huang" userId="ef14afc3b49e6dfa" providerId="LiveId" clId="{407F9444-6110-4A8C-BFC6-413CFF390A7C}" dt="2022-09-29T12:40:06.237" v="333" actId="47"/>
        <pc:sldMkLst>
          <pc:docMk/>
          <pc:sldMk cId="2607741009" sldId="256"/>
        </pc:sldMkLst>
        <pc:spChg chg="mod">
          <ac:chgData name="Eric Huang" userId="ef14afc3b49e6dfa" providerId="LiveId" clId="{407F9444-6110-4A8C-BFC6-413CFF390A7C}" dt="2022-09-26T17:15:11.256" v="16" actId="20577"/>
          <ac:spMkLst>
            <pc:docMk/>
            <pc:sldMk cId="2607741009" sldId="256"/>
            <ac:spMk id="2" creationId="{804D9E95-10A5-7872-915E-47E966E4115B}"/>
          </ac:spMkLst>
        </pc:spChg>
      </pc:sldChg>
      <pc:sldChg chg="addSp delSp modSp new mod">
        <pc:chgData name="Eric Huang" userId="ef14afc3b49e6dfa" providerId="LiveId" clId="{407F9444-6110-4A8C-BFC6-413CFF390A7C}" dt="2022-10-06T18:54:31.187" v="2411" actId="20577"/>
        <pc:sldMkLst>
          <pc:docMk/>
          <pc:sldMk cId="823953411" sldId="257"/>
        </pc:sldMkLst>
        <pc:spChg chg="mod">
          <ac:chgData name="Eric Huang" userId="ef14afc3b49e6dfa" providerId="LiveId" clId="{407F9444-6110-4A8C-BFC6-413CFF390A7C}" dt="2022-10-06T18:52:37.426" v="2278" actId="20577"/>
          <ac:spMkLst>
            <pc:docMk/>
            <pc:sldMk cId="823953411" sldId="257"/>
            <ac:spMk id="2" creationId="{07D9F388-93FC-8F91-9BF6-BEA4050AB0B6}"/>
          </ac:spMkLst>
        </pc:spChg>
        <pc:spChg chg="del">
          <ac:chgData name="Eric Huang" userId="ef14afc3b49e6dfa" providerId="LiveId" clId="{407F9444-6110-4A8C-BFC6-413CFF390A7C}" dt="2022-09-26T17:15:35.195" v="18" actId="1032"/>
          <ac:spMkLst>
            <pc:docMk/>
            <pc:sldMk cId="823953411" sldId="257"/>
            <ac:spMk id="3" creationId="{56384DDE-3480-B96A-477D-8D57BF184D57}"/>
          </ac:spMkLst>
        </pc:spChg>
        <pc:graphicFrameChg chg="add mod modGraphic">
          <ac:chgData name="Eric Huang" userId="ef14afc3b49e6dfa" providerId="LiveId" clId="{407F9444-6110-4A8C-BFC6-413CFF390A7C}" dt="2022-10-06T18:54:31.187" v="2411" actId="20577"/>
          <ac:graphicFrameMkLst>
            <pc:docMk/>
            <pc:sldMk cId="823953411" sldId="257"/>
            <ac:graphicFrameMk id="4" creationId="{D2BEBF63-7DD8-50C7-3C39-AF5578928EBF}"/>
          </ac:graphicFrameMkLst>
        </pc:graphicFrameChg>
      </pc:sldChg>
      <pc:sldChg chg="modSp new mod">
        <pc:chgData name="Eric Huang" userId="ef14afc3b49e6dfa" providerId="LiveId" clId="{407F9444-6110-4A8C-BFC6-413CFF390A7C}" dt="2022-10-06T18:57:37.930" v="2417" actId="20577"/>
        <pc:sldMkLst>
          <pc:docMk/>
          <pc:sldMk cId="3366062693" sldId="258"/>
        </pc:sldMkLst>
        <pc:spChg chg="mod">
          <ac:chgData name="Eric Huang" userId="ef14afc3b49e6dfa" providerId="LiveId" clId="{407F9444-6110-4A8C-BFC6-413CFF390A7C}" dt="2022-10-03T00:12:58.070" v="683" actId="20577"/>
          <ac:spMkLst>
            <pc:docMk/>
            <pc:sldMk cId="3366062693" sldId="258"/>
            <ac:spMk id="2" creationId="{948FD389-7518-0E42-2499-B35F98759FD1}"/>
          </ac:spMkLst>
        </pc:spChg>
        <pc:spChg chg="mod">
          <ac:chgData name="Eric Huang" userId="ef14afc3b49e6dfa" providerId="LiveId" clId="{407F9444-6110-4A8C-BFC6-413CFF390A7C}" dt="2022-10-06T18:57:37.930" v="2417" actId="20577"/>
          <ac:spMkLst>
            <pc:docMk/>
            <pc:sldMk cId="3366062693" sldId="258"/>
            <ac:spMk id="3" creationId="{BA14B6B4-3759-B5AB-85C5-8D02C90C2A1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9EB0D-B784-4051-9BFF-A7CCD01DE8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1C1B1F2-EE07-413E-BBF5-DFD8B1EDDD28}">
      <dgm:prSet phldrT="[Text]"/>
      <dgm:spPr/>
      <dgm:t>
        <a:bodyPr/>
        <a:lstStyle/>
        <a:p>
          <a:r>
            <a:rPr lang="en-US" dirty="0"/>
            <a:t>Home Page</a:t>
          </a:r>
        </a:p>
      </dgm:t>
    </dgm:pt>
    <dgm:pt modelId="{E35BCF0B-3477-4FD2-99F3-CE788AA7028F}" type="parTrans" cxnId="{9F2FC7C8-4CD2-43DD-A92C-C44023E33EE5}">
      <dgm:prSet/>
      <dgm:spPr/>
      <dgm:t>
        <a:bodyPr/>
        <a:lstStyle/>
        <a:p>
          <a:endParaRPr lang="en-US"/>
        </a:p>
      </dgm:t>
    </dgm:pt>
    <dgm:pt modelId="{D67FDC36-343E-4265-9F9C-C09CD1EEC83F}" type="sibTrans" cxnId="{9F2FC7C8-4CD2-43DD-A92C-C44023E33EE5}">
      <dgm:prSet/>
      <dgm:spPr/>
      <dgm:t>
        <a:bodyPr/>
        <a:lstStyle/>
        <a:p>
          <a:endParaRPr lang="en-US"/>
        </a:p>
      </dgm:t>
    </dgm:pt>
    <dgm:pt modelId="{15581C7B-05AA-4F0B-829E-A56A9CFDE77F}">
      <dgm:prSet phldrT="[Text]"/>
      <dgm:spPr/>
      <dgm:t>
        <a:bodyPr/>
        <a:lstStyle/>
        <a:p>
          <a:r>
            <a:rPr lang="en-US" dirty="0"/>
            <a:t>About Me</a:t>
          </a:r>
        </a:p>
      </dgm:t>
    </dgm:pt>
    <dgm:pt modelId="{9899B433-7E0C-481F-A745-1DB44E6B65F9}" type="parTrans" cxnId="{A02480C5-9957-4052-96B4-8A8DC7779FA0}">
      <dgm:prSet/>
      <dgm:spPr/>
      <dgm:t>
        <a:bodyPr/>
        <a:lstStyle/>
        <a:p>
          <a:endParaRPr lang="en-US"/>
        </a:p>
      </dgm:t>
    </dgm:pt>
    <dgm:pt modelId="{E2434BFC-042F-44CC-8B25-E49BDBC21030}" type="sibTrans" cxnId="{A02480C5-9957-4052-96B4-8A8DC7779FA0}">
      <dgm:prSet/>
      <dgm:spPr/>
      <dgm:t>
        <a:bodyPr/>
        <a:lstStyle/>
        <a:p>
          <a:endParaRPr lang="en-US"/>
        </a:p>
      </dgm:t>
    </dgm:pt>
    <dgm:pt modelId="{4B14CEB8-4212-4C75-A486-25107F5F16BE}">
      <dgm:prSet/>
      <dgm:spPr/>
      <dgm:t>
        <a:bodyPr/>
        <a:lstStyle/>
        <a:p>
          <a:r>
            <a:rPr lang="en-US" dirty="0"/>
            <a:t>Contact Info</a:t>
          </a:r>
        </a:p>
      </dgm:t>
    </dgm:pt>
    <dgm:pt modelId="{FEEE5DA1-AA36-4831-A595-FB048C854EE5}" type="parTrans" cxnId="{4F8EB0D8-0E63-49F7-B8BC-F5223A35B40B}">
      <dgm:prSet/>
      <dgm:spPr/>
      <dgm:t>
        <a:bodyPr/>
        <a:lstStyle/>
        <a:p>
          <a:endParaRPr lang="en-US"/>
        </a:p>
      </dgm:t>
    </dgm:pt>
    <dgm:pt modelId="{961FEF40-4A5D-495D-AA5B-573D09E44598}" type="sibTrans" cxnId="{4F8EB0D8-0E63-49F7-B8BC-F5223A35B40B}">
      <dgm:prSet/>
      <dgm:spPr/>
      <dgm:t>
        <a:bodyPr/>
        <a:lstStyle/>
        <a:p>
          <a:endParaRPr lang="en-US"/>
        </a:p>
      </dgm:t>
    </dgm:pt>
    <dgm:pt modelId="{139D23A9-A36F-4564-96EC-B92EE447DB3D}">
      <dgm:prSet/>
      <dgm:spPr/>
      <dgm:t>
        <a:bodyPr/>
        <a:lstStyle/>
        <a:p>
          <a:r>
            <a:rPr lang="en-US" dirty="0"/>
            <a:t>Email form</a:t>
          </a:r>
        </a:p>
      </dgm:t>
    </dgm:pt>
    <dgm:pt modelId="{6745312A-59AA-4C35-9593-4403ED88754C}" type="parTrans" cxnId="{88982330-BED7-495A-B87E-F8D69668D9F9}">
      <dgm:prSet/>
      <dgm:spPr/>
      <dgm:t>
        <a:bodyPr/>
        <a:lstStyle/>
        <a:p>
          <a:endParaRPr lang="en-US"/>
        </a:p>
      </dgm:t>
    </dgm:pt>
    <dgm:pt modelId="{3208756A-DABB-4082-8AF3-0EE0D9A732B8}" type="sibTrans" cxnId="{88982330-BED7-495A-B87E-F8D69668D9F9}">
      <dgm:prSet/>
      <dgm:spPr/>
      <dgm:t>
        <a:bodyPr/>
        <a:lstStyle/>
        <a:p>
          <a:endParaRPr lang="en-US"/>
        </a:p>
      </dgm:t>
    </dgm:pt>
    <dgm:pt modelId="{12C381B3-F5CF-4AA9-8DA9-CDD15175A22A}">
      <dgm:prSet/>
      <dgm:spPr/>
      <dgm:t>
        <a:bodyPr/>
        <a:lstStyle/>
        <a:p>
          <a:r>
            <a:rPr lang="en-US" dirty="0"/>
            <a:t>Social Media</a:t>
          </a:r>
        </a:p>
      </dgm:t>
    </dgm:pt>
    <dgm:pt modelId="{DE7F2F20-E146-42EB-BB2D-6C263BE760AB}" type="parTrans" cxnId="{FD627725-1BE4-497A-BB6E-0E907C7E7E9B}">
      <dgm:prSet/>
      <dgm:spPr/>
      <dgm:t>
        <a:bodyPr/>
        <a:lstStyle/>
        <a:p>
          <a:endParaRPr lang="en-US"/>
        </a:p>
      </dgm:t>
    </dgm:pt>
    <dgm:pt modelId="{6C90E6D4-A034-454A-BC44-FB46E0F6F818}" type="sibTrans" cxnId="{FD627725-1BE4-497A-BB6E-0E907C7E7E9B}">
      <dgm:prSet/>
      <dgm:spPr/>
      <dgm:t>
        <a:bodyPr/>
        <a:lstStyle/>
        <a:p>
          <a:endParaRPr lang="en-US"/>
        </a:p>
      </dgm:t>
    </dgm:pt>
    <dgm:pt modelId="{D046E4F8-B176-42ED-9261-0CD3683262B8}">
      <dgm:prSet phldrT="[Text]"/>
      <dgm:spPr/>
      <dgm:t>
        <a:bodyPr/>
        <a:lstStyle/>
        <a:p>
          <a:r>
            <a:rPr lang="en-US" dirty="0"/>
            <a:t>Experience</a:t>
          </a:r>
        </a:p>
      </dgm:t>
    </dgm:pt>
    <dgm:pt modelId="{A8B0D3D7-9DB5-41D6-97ED-FDF3FBB20ABE}" type="parTrans" cxnId="{2B6B1AD3-B4DD-48B6-98BA-74D0A7A7EE40}">
      <dgm:prSet/>
      <dgm:spPr/>
      <dgm:t>
        <a:bodyPr/>
        <a:lstStyle/>
        <a:p>
          <a:endParaRPr lang="en-US"/>
        </a:p>
      </dgm:t>
    </dgm:pt>
    <dgm:pt modelId="{99AC3549-2B4F-4445-BE90-16A02AFD79AA}" type="sibTrans" cxnId="{2B6B1AD3-B4DD-48B6-98BA-74D0A7A7EE40}">
      <dgm:prSet/>
      <dgm:spPr/>
      <dgm:t>
        <a:bodyPr/>
        <a:lstStyle/>
        <a:p>
          <a:endParaRPr lang="en-US"/>
        </a:p>
      </dgm:t>
    </dgm:pt>
    <dgm:pt modelId="{863DE384-3CAB-4771-91DD-2F0F054FDDE2}">
      <dgm:prSet phldrT="[Text]"/>
      <dgm:spPr/>
      <dgm:t>
        <a:bodyPr/>
        <a:lstStyle/>
        <a:p>
          <a:r>
            <a:rPr lang="en-US" dirty="0"/>
            <a:t>Resume</a:t>
          </a:r>
        </a:p>
      </dgm:t>
    </dgm:pt>
    <dgm:pt modelId="{01AB7BEF-CC93-491C-BBD3-E7C9AB72DFFD}" type="parTrans" cxnId="{3B5D99EE-1A5E-468F-ACC5-9D83C8341B7D}">
      <dgm:prSet/>
      <dgm:spPr/>
      <dgm:t>
        <a:bodyPr/>
        <a:lstStyle/>
        <a:p>
          <a:endParaRPr lang="en-US"/>
        </a:p>
      </dgm:t>
    </dgm:pt>
    <dgm:pt modelId="{473A5E3B-A6B2-4565-8DA6-4FF71AAA0F66}" type="sibTrans" cxnId="{3B5D99EE-1A5E-468F-ACC5-9D83C8341B7D}">
      <dgm:prSet/>
      <dgm:spPr/>
      <dgm:t>
        <a:bodyPr/>
        <a:lstStyle/>
        <a:p>
          <a:endParaRPr lang="en-US"/>
        </a:p>
      </dgm:t>
    </dgm:pt>
    <dgm:pt modelId="{4D221DCF-0806-4C81-9A5D-B699DC385D40}">
      <dgm:prSet phldrT="[Text]"/>
      <dgm:spPr/>
      <dgm:t>
        <a:bodyPr/>
        <a:lstStyle/>
        <a:p>
          <a:r>
            <a:rPr lang="en-US" dirty="0"/>
            <a:t>Qualifications</a:t>
          </a:r>
        </a:p>
      </dgm:t>
    </dgm:pt>
    <dgm:pt modelId="{268B2458-E29D-4301-8820-D829F0DC18A1}" type="sibTrans" cxnId="{4F5B1D2D-AC77-4D74-844A-7076F39C75F0}">
      <dgm:prSet/>
      <dgm:spPr/>
      <dgm:t>
        <a:bodyPr/>
        <a:lstStyle/>
        <a:p>
          <a:endParaRPr lang="en-US"/>
        </a:p>
      </dgm:t>
    </dgm:pt>
    <dgm:pt modelId="{933EFD75-891E-431D-8991-3503319FB798}" type="parTrans" cxnId="{4F5B1D2D-AC77-4D74-844A-7076F39C75F0}">
      <dgm:prSet/>
      <dgm:spPr/>
      <dgm:t>
        <a:bodyPr/>
        <a:lstStyle/>
        <a:p>
          <a:endParaRPr lang="en-US"/>
        </a:p>
      </dgm:t>
    </dgm:pt>
    <dgm:pt modelId="{9DDE2196-BAED-472A-BC3F-AC88E72A0025}">
      <dgm:prSet phldrT="[Text]"/>
      <dgm:spPr/>
      <dgm:t>
        <a:bodyPr/>
        <a:lstStyle/>
        <a:p>
          <a:r>
            <a:rPr lang="en-US" dirty="0"/>
            <a:t>Skills and Certifications</a:t>
          </a:r>
        </a:p>
      </dgm:t>
    </dgm:pt>
    <dgm:pt modelId="{8E77291E-4743-4CA8-8E08-9AACA8187B89}" type="parTrans" cxnId="{A99FAC43-EC04-46B6-80A2-BFA853B0FDF9}">
      <dgm:prSet/>
      <dgm:spPr/>
      <dgm:t>
        <a:bodyPr/>
        <a:lstStyle/>
        <a:p>
          <a:endParaRPr lang="en-US"/>
        </a:p>
      </dgm:t>
    </dgm:pt>
    <dgm:pt modelId="{CE9E8EC1-428D-4DF1-BDC1-F758996332E1}" type="sibTrans" cxnId="{A99FAC43-EC04-46B6-80A2-BFA853B0FDF9}">
      <dgm:prSet/>
      <dgm:spPr/>
      <dgm:t>
        <a:bodyPr/>
        <a:lstStyle/>
        <a:p>
          <a:endParaRPr lang="en-US"/>
        </a:p>
      </dgm:t>
    </dgm:pt>
    <dgm:pt modelId="{DA523BFB-2613-486B-88DC-4764218E9E14}" type="pres">
      <dgm:prSet presAssocID="{90A9EB0D-B784-4051-9BFF-A7CCD01DE8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6180CD-2143-484F-ACAB-38A96AE2B8DD}" type="pres">
      <dgm:prSet presAssocID="{F1C1B1F2-EE07-413E-BBF5-DFD8B1EDDD28}" presName="hierRoot1" presStyleCnt="0">
        <dgm:presLayoutVars>
          <dgm:hierBranch val="init"/>
        </dgm:presLayoutVars>
      </dgm:prSet>
      <dgm:spPr/>
    </dgm:pt>
    <dgm:pt modelId="{F805B849-648B-4FA1-A85A-C08008994230}" type="pres">
      <dgm:prSet presAssocID="{F1C1B1F2-EE07-413E-BBF5-DFD8B1EDDD28}" presName="rootComposite1" presStyleCnt="0"/>
      <dgm:spPr/>
    </dgm:pt>
    <dgm:pt modelId="{75E507EA-6685-4B23-A50F-575E4E483855}" type="pres">
      <dgm:prSet presAssocID="{F1C1B1F2-EE07-413E-BBF5-DFD8B1EDDD28}" presName="rootText1" presStyleLbl="node0" presStyleIdx="0" presStyleCnt="1">
        <dgm:presLayoutVars>
          <dgm:chPref val="3"/>
        </dgm:presLayoutVars>
      </dgm:prSet>
      <dgm:spPr/>
    </dgm:pt>
    <dgm:pt modelId="{E78A1A50-00AB-4B85-B19A-DD519FE2129D}" type="pres">
      <dgm:prSet presAssocID="{F1C1B1F2-EE07-413E-BBF5-DFD8B1EDDD28}" presName="rootConnector1" presStyleLbl="node1" presStyleIdx="0" presStyleCnt="0"/>
      <dgm:spPr/>
    </dgm:pt>
    <dgm:pt modelId="{597A62C7-63D2-459C-AE53-3E3A68B13320}" type="pres">
      <dgm:prSet presAssocID="{F1C1B1F2-EE07-413E-BBF5-DFD8B1EDDD28}" presName="hierChild2" presStyleCnt="0"/>
      <dgm:spPr/>
    </dgm:pt>
    <dgm:pt modelId="{6B92E629-B85E-4F92-A3DC-5364185A228E}" type="pres">
      <dgm:prSet presAssocID="{9899B433-7E0C-481F-A745-1DB44E6B65F9}" presName="Name37" presStyleLbl="parChTrans1D2" presStyleIdx="0" presStyleCnt="3"/>
      <dgm:spPr/>
    </dgm:pt>
    <dgm:pt modelId="{80939995-DA16-4BD3-B923-2EFB567F8A54}" type="pres">
      <dgm:prSet presAssocID="{15581C7B-05AA-4F0B-829E-A56A9CFDE77F}" presName="hierRoot2" presStyleCnt="0">
        <dgm:presLayoutVars>
          <dgm:hierBranch val="init"/>
        </dgm:presLayoutVars>
      </dgm:prSet>
      <dgm:spPr/>
    </dgm:pt>
    <dgm:pt modelId="{61BB6EB9-8194-4E0C-97A9-FFDF75C5E01E}" type="pres">
      <dgm:prSet presAssocID="{15581C7B-05AA-4F0B-829E-A56A9CFDE77F}" presName="rootComposite" presStyleCnt="0"/>
      <dgm:spPr/>
    </dgm:pt>
    <dgm:pt modelId="{3EDA71D1-3074-4F38-B527-064BC62A4C9A}" type="pres">
      <dgm:prSet presAssocID="{15581C7B-05AA-4F0B-829E-A56A9CFDE77F}" presName="rootText" presStyleLbl="node2" presStyleIdx="0" presStyleCnt="3">
        <dgm:presLayoutVars>
          <dgm:chPref val="3"/>
        </dgm:presLayoutVars>
      </dgm:prSet>
      <dgm:spPr/>
    </dgm:pt>
    <dgm:pt modelId="{020AA927-68FF-423C-8F34-373763E67749}" type="pres">
      <dgm:prSet presAssocID="{15581C7B-05AA-4F0B-829E-A56A9CFDE77F}" presName="rootConnector" presStyleLbl="node2" presStyleIdx="0" presStyleCnt="3"/>
      <dgm:spPr/>
    </dgm:pt>
    <dgm:pt modelId="{930C554A-D22D-4A9C-858D-FB901B3F3340}" type="pres">
      <dgm:prSet presAssocID="{15581C7B-05AA-4F0B-829E-A56A9CFDE77F}" presName="hierChild4" presStyleCnt="0"/>
      <dgm:spPr/>
    </dgm:pt>
    <dgm:pt modelId="{138DEA25-CE56-4E0A-A40F-11837EF35765}" type="pres">
      <dgm:prSet presAssocID="{15581C7B-05AA-4F0B-829E-A56A9CFDE77F}" presName="hierChild5" presStyleCnt="0"/>
      <dgm:spPr/>
    </dgm:pt>
    <dgm:pt modelId="{0B993207-17D8-4C5C-9C25-9EEB4ECACA9A}" type="pres">
      <dgm:prSet presAssocID="{933EFD75-891E-431D-8991-3503319FB798}" presName="Name37" presStyleLbl="parChTrans1D2" presStyleIdx="1" presStyleCnt="3"/>
      <dgm:spPr/>
    </dgm:pt>
    <dgm:pt modelId="{8E8DE524-F481-4CDE-A685-124B0C67FFCD}" type="pres">
      <dgm:prSet presAssocID="{4D221DCF-0806-4C81-9A5D-B699DC385D40}" presName="hierRoot2" presStyleCnt="0">
        <dgm:presLayoutVars>
          <dgm:hierBranch val="init"/>
        </dgm:presLayoutVars>
      </dgm:prSet>
      <dgm:spPr/>
    </dgm:pt>
    <dgm:pt modelId="{7130565D-AD14-4C06-ADB6-42D485870DAA}" type="pres">
      <dgm:prSet presAssocID="{4D221DCF-0806-4C81-9A5D-B699DC385D40}" presName="rootComposite" presStyleCnt="0"/>
      <dgm:spPr/>
    </dgm:pt>
    <dgm:pt modelId="{BDCA7112-26C2-4BBF-AEE6-7A9EC400307F}" type="pres">
      <dgm:prSet presAssocID="{4D221DCF-0806-4C81-9A5D-B699DC385D40}" presName="rootText" presStyleLbl="node2" presStyleIdx="1" presStyleCnt="3">
        <dgm:presLayoutVars>
          <dgm:chPref val="3"/>
        </dgm:presLayoutVars>
      </dgm:prSet>
      <dgm:spPr/>
    </dgm:pt>
    <dgm:pt modelId="{318EB1AA-42A9-4F44-867F-C02487C67EA6}" type="pres">
      <dgm:prSet presAssocID="{4D221DCF-0806-4C81-9A5D-B699DC385D40}" presName="rootConnector" presStyleLbl="node2" presStyleIdx="1" presStyleCnt="3"/>
      <dgm:spPr/>
    </dgm:pt>
    <dgm:pt modelId="{98B07393-4E67-470E-A123-23440F05F550}" type="pres">
      <dgm:prSet presAssocID="{4D221DCF-0806-4C81-9A5D-B699DC385D40}" presName="hierChild4" presStyleCnt="0"/>
      <dgm:spPr/>
    </dgm:pt>
    <dgm:pt modelId="{5E1876A6-2A3F-4EAB-9E6A-D49FB3BDE22E}" type="pres">
      <dgm:prSet presAssocID="{8E77291E-4743-4CA8-8E08-9AACA8187B89}" presName="Name37" presStyleLbl="parChTrans1D3" presStyleIdx="0" presStyleCnt="5"/>
      <dgm:spPr/>
    </dgm:pt>
    <dgm:pt modelId="{E6344F01-50EA-469B-A9F9-AFBCD0C6914D}" type="pres">
      <dgm:prSet presAssocID="{9DDE2196-BAED-472A-BC3F-AC88E72A0025}" presName="hierRoot2" presStyleCnt="0">
        <dgm:presLayoutVars>
          <dgm:hierBranch val="init"/>
        </dgm:presLayoutVars>
      </dgm:prSet>
      <dgm:spPr/>
    </dgm:pt>
    <dgm:pt modelId="{D15A2C81-00C5-4377-9981-2063F7F68F00}" type="pres">
      <dgm:prSet presAssocID="{9DDE2196-BAED-472A-BC3F-AC88E72A0025}" presName="rootComposite" presStyleCnt="0"/>
      <dgm:spPr/>
    </dgm:pt>
    <dgm:pt modelId="{88D81756-9F7D-403C-BACF-F76759AEBC9E}" type="pres">
      <dgm:prSet presAssocID="{9DDE2196-BAED-472A-BC3F-AC88E72A0025}" presName="rootText" presStyleLbl="node3" presStyleIdx="0" presStyleCnt="5">
        <dgm:presLayoutVars>
          <dgm:chPref val="3"/>
        </dgm:presLayoutVars>
      </dgm:prSet>
      <dgm:spPr/>
    </dgm:pt>
    <dgm:pt modelId="{498CC6AC-C08A-4BE1-A8DE-E7936FEC6ED0}" type="pres">
      <dgm:prSet presAssocID="{9DDE2196-BAED-472A-BC3F-AC88E72A0025}" presName="rootConnector" presStyleLbl="node3" presStyleIdx="0" presStyleCnt="5"/>
      <dgm:spPr/>
    </dgm:pt>
    <dgm:pt modelId="{36F55CD7-B509-4894-8CB4-2C8837EADEFD}" type="pres">
      <dgm:prSet presAssocID="{9DDE2196-BAED-472A-BC3F-AC88E72A0025}" presName="hierChild4" presStyleCnt="0"/>
      <dgm:spPr/>
    </dgm:pt>
    <dgm:pt modelId="{6390FD4A-576B-454C-A348-3B0FA2B59981}" type="pres">
      <dgm:prSet presAssocID="{9DDE2196-BAED-472A-BC3F-AC88E72A0025}" presName="hierChild5" presStyleCnt="0"/>
      <dgm:spPr/>
    </dgm:pt>
    <dgm:pt modelId="{56BC250D-B624-4A87-9C5E-C3559D74D710}" type="pres">
      <dgm:prSet presAssocID="{A8B0D3D7-9DB5-41D6-97ED-FDF3FBB20ABE}" presName="Name37" presStyleLbl="parChTrans1D3" presStyleIdx="1" presStyleCnt="5"/>
      <dgm:spPr/>
    </dgm:pt>
    <dgm:pt modelId="{CE32C3AE-BF43-4108-BF23-14E2E6556254}" type="pres">
      <dgm:prSet presAssocID="{D046E4F8-B176-42ED-9261-0CD3683262B8}" presName="hierRoot2" presStyleCnt="0">
        <dgm:presLayoutVars>
          <dgm:hierBranch val="init"/>
        </dgm:presLayoutVars>
      </dgm:prSet>
      <dgm:spPr/>
    </dgm:pt>
    <dgm:pt modelId="{48B23E8F-0EA9-484B-84C7-8B2C5919C0D9}" type="pres">
      <dgm:prSet presAssocID="{D046E4F8-B176-42ED-9261-0CD3683262B8}" presName="rootComposite" presStyleCnt="0"/>
      <dgm:spPr/>
    </dgm:pt>
    <dgm:pt modelId="{6A58DBB4-5F5E-4CCA-9490-1EBF53E2E502}" type="pres">
      <dgm:prSet presAssocID="{D046E4F8-B176-42ED-9261-0CD3683262B8}" presName="rootText" presStyleLbl="node3" presStyleIdx="1" presStyleCnt="5">
        <dgm:presLayoutVars>
          <dgm:chPref val="3"/>
        </dgm:presLayoutVars>
      </dgm:prSet>
      <dgm:spPr/>
    </dgm:pt>
    <dgm:pt modelId="{AD4B7500-ECBE-4078-985B-15186DF270B5}" type="pres">
      <dgm:prSet presAssocID="{D046E4F8-B176-42ED-9261-0CD3683262B8}" presName="rootConnector" presStyleLbl="node3" presStyleIdx="1" presStyleCnt="5"/>
      <dgm:spPr/>
    </dgm:pt>
    <dgm:pt modelId="{85B4234D-D52A-4749-9E01-FBA36B15D915}" type="pres">
      <dgm:prSet presAssocID="{D046E4F8-B176-42ED-9261-0CD3683262B8}" presName="hierChild4" presStyleCnt="0"/>
      <dgm:spPr/>
    </dgm:pt>
    <dgm:pt modelId="{4BC82934-39AE-422C-931D-4DACFA867EEF}" type="pres">
      <dgm:prSet presAssocID="{D046E4F8-B176-42ED-9261-0CD3683262B8}" presName="hierChild5" presStyleCnt="0"/>
      <dgm:spPr/>
    </dgm:pt>
    <dgm:pt modelId="{FDAFCF2C-194A-4012-A2C2-293E06F0D097}" type="pres">
      <dgm:prSet presAssocID="{01AB7BEF-CC93-491C-BBD3-E7C9AB72DFFD}" presName="Name37" presStyleLbl="parChTrans1D3" presStyleIdx="2" presStyleCnt="5"/>
      <dgm:spPr/>
    </dgm:pt>
    <dgm:pt modelId="{FD92785F-D3EB-4AA7-9186-DF9352B574AE}" type="pres">
      <dgm:prSet presAssocID="{863DE384-3CAB-4771-91DD-2F0F054FDDE2}" presName="hierRoot2" presStyleCnt="0">
        <dgm:presLayoutVars>
          <dgm:hierBranch val="init"/>
        </dgm:presLayoutVars>
      </dgm:prSet>
      <dgm:spPr/>
    </dgm:pt>
    <dgm:pt modelId="{D1780F78-F536-4511-991B-4934A4EB28C2}" type="pres">
      <dgm:prSet presAssocID="{863DE384-3CAB-4771-91DD-2F0F054FDDE2}" presName="rootComposite" presStyleCnt="0"/>
      <dgm:spPr/>
    </dgm:pt>
    <dgm:pt modelId="{CB8C631F-5710-421C-B3CB-E2DD7FD4CBA1}" type="pres">
      <dgm:prSet presAssocID="{863DE384-3CAB-4771-91DD-2F0F054FDDE2}" presName="rootText" presStyleLbl="node3" presStyleIdx="2" presStyleCnt="5">
        <dgm:presLayoutVars>
          <dgm:chPref val="3"/>
        </dgm:presLayoutVars>
      </dgm:prSet>
      <dgm:spPr/>
    </dgm:pt>
    <dgm:pt modelId="{3B9A960B-AF98-4B6A-AF1C-76FA71F949A5}" type="pres">
      <dgm:prSet presAssocID="{863DE384-3CAB-4771-91DD-2F0F054FDDE2}" presName="rootConnector" presStyleLbl="node3" presStyleIdx="2" presStyleCnt="5"/>
      <dgm:spPr/>
    </dgm:pt>
    <dgm:pt modelId="{AFF4244A-DD4E-4FEB-99DF-95BDEEBCED35}" type="pres">
      <dgm:prSet presAssocID="{863DE384-3CAB-4771-91DD-2F0F054FDDE2}" presName="hierChild4" presStyleCnt="0"/>
      <dgm:spPr/>
    </dgm:pt>
    <dgm:pt modelId="{ECB2F74C-77CE-49D3-8E8A-63909C1F3A74}" type="pres">
      <dgm:prSet presAssocID="{863DE384-3CAB-4771-91DD-2F0F054FDDE2}" presName="hierChild5" presStyleCnt="0"/>
      <dgm:spPr/>
    </dgm:pt>
    <dgm:pt modelId="{DB5FCA75-70E2-43CD-A787-2148383443E4}" type="pres">
      <dgm:prSet presAssocID="{4D221DCF-0806-4C81-9A5D-B699DC385D40}" presName="hierChild5" presStyleCnt="0"/>
      <dgm:spPr/>
    </dgm:pt>
    <dgm:pt modelId="{1DDC518B-66DE-45E5-BA44-64CE5B782783}" type="pres">
      <dgm:prSet presAssocID="{FEEE5DA1-AA36-4831-A595-FB048C854EE5}" presName="Name37" presStyleLbl="parChTrans1D2" presStyleIdx="2" presStyleCnt="3"/>
      <dgm:spPr/>
    </dgm:pt>
    <dgm:pt modelId="{7F9C6A71-91D4-4F80-987D-8544EBC8A3A7}" type="pres">
      <dgm:prSet presAssocID="{4B14CEB8-4212-4C75-A486-25107F5F16BE}" presName="hierRoot2" presStyleCnt="0">
        <dgm:presLayoutVars>
          <dgm:hierBranch val="init"/>
        </dgm:presLayoutVars>
      </dgm:prSet>
      <dgm:spPr/>
    </dgm:pt>
    <dgm:pt modelId="{3DBD054C-5002-45AD-83AC-97A0341ABE57}" type="pres">
      <dgm:prSet presAssocID="{4B14CEB8-4212-4C75-A486-25107F5F16BE}" presName="rootComposite" presStyleCnt="0"/>
      <dgm:spPr/>
    </dgm:pt>
    <dgm:pt modelId="{074638FD-9997-4732-B5FB-EAABB2A93CE3}" type="pres">
      <dgm:prSet presAssocID="{4B14CEB8-4212-4C75-A486-25107F5F16BE}" presName="rootText" presStyleLbl="node2" presStyleIdx="2" presStyleCnt="3">
        <dgm:presLayoutVars>
          <dgm:chPref val="3"/>
        </dgm:presLayoutVars>
      </dgm:prSet>
      <dgm:spPr/>
    </dgm:pt>
    <dgm:pt modelId="{824DA577-B298-473A-9542-43D8F8A534FB}" type="pres">
      <dgm:prSet presAssocID="{4B14CEB8-4212-4C75-A486-25107F5F16BE}" presName="rootConnector" presStyleLbl="node2" presStyleIdx="2" presStyleCnt="3"/>
      <dgm:spPr/>
    </dgm:pt>
    <dgm:pt modelId="{F6B9A47E-2E80-43F4-BE76-1F5A9ADC902F}" type="pres">
      <dgm:prSet presAssocID="{4B14CEB8-4212-4C75-A486-25107F5F16BE}" presName="hierChild4" presStyleCnt="0"/>
      <dgm:spPr/>
    </dgm:pt>
    <dgm:pt modelId="{F2A11C9C-8F14-4DFD-B27D-EF07B4FBE31B}" type="pres">
      <dgm:prSet presAssocID="{6745312A-59AA-4C35-9593-4403ED88754C}" presName="Name37" presStyleLbl="parChTrans1D3" presStyleIdx="3" presStyleCnt="5"/>
      <dgm:spPr/>
    </dgm:pt>
    <dgm:pt modelId="{1E7D553B-34A1-497D-A2C1-4EA814668D84}" type="pres">
      <dgm:prSet presAssocID="{139D23A9-A36F-4564-96EC-B92EE447DB3D}" presName="hierRoot2" presStyleCnt="0">
        <dgm:presLayoutVars>
          <dgm:hierBranch val="init"/>
        </dgm:presLayoutVars>
      </dgm:prSet>
      <dgm:spPr/>
    </dgm:pt>
    <dgm:pt modelId="{0304EB58-08BA-4226-B06D-F04F106F49F1}" type="pres">
      <dgm:prSet presAssocID="{139D23A9-A36F-4564-96EC-B92EE447DB3D}" presName="rootComposite" presStyleCnt="0"/>
      <dgm:spPr/>
    </dgm:pt>
    <dgm:pt modelId="{F4475D6D-04EC-4485-968A-17A11EBB2843}" type="pres">
      <dgm:prSet presAssocID="{139D23A9-A36F-4564-96EC-B92EE447DB3D}" presName="rootText" presStyleLbl="node3" presStyleIdx="3" presStyleCnt="5">
        <dgm:presLayoutVars>
          <dgm:chPref val="3"/>
        </dgm:presLayoutVars>
      </dgm:prSet>
      <dgm:spPr/>
    </dgm:pt>
    <dgm:pt modelId="{F1C99663-8C34-4BD5-AE16-B706BF4CD653}" type="pres">
      <dgm:prSet presAssocID="{139D23A9-A36F-4564-96EC-B92EE447DB3D}" presName="rootConnector" presStyleLbl="node3" presStyleIdx="3" presStyleCnt="5"/>
      <dgm:spPr/>
    </dgm:pt>
    <dgm:pt modelId="{6A8F6ECA-33D8-4C46-B8EF-AEDCE22B3FE3}" type="pres">
      <dgm:prSet presAssocID="{139D23A9-A36F-4564-96EC-B92EE447DB3D}" presName="hierChild4" presStyleCnt="0"/>
      <dgm:spPr/>
    </dgm:pt>
    <dgm:pt modelId="{78C63DD9-86B4-4533-8E7F-101329E96855}" type="pres">
      <dgm:prSet presAssocID="{139D23A9-A36F-4564-96EC-B92EE447DB3D}" presName="hierChild5" presStyleCnt="0"/>
      <dgm:spPr/>
    </dgm:pt>
    <dgm:pt modelId="{165F7B86-AD91-4E70-9B02-AEB2CFE5BB9B}" type="pres">
      <dgm:prSet presAssocID="{DE7F2F20-E146-42EB-BB2D-6C263BE760AB}" presName="Name37" presStyleLbl="parChTrans1D3" presStyleIdx="4" presStyleCnt="5"/>
      <dgm:spPr/>
    </dgm:pt>
    <dgm:pt modelId="{D4B3FF46-AEE4-454D-B701-07EC2DC7BD68}" type="pres">
      <dgm:prSet presAssocID="{12C381B3-F5CF-4AA9-8DA9-CDD15175A22A}" presName="hierRoot2" presStyleCnt="0">
        <dgm:presLayoutVars>
          <dgm:hierBranch val="init"/>
        </dgm:presLayoutVars>
      </dgm:prSet>
      <dgm:spPr/>
    </dgm:pt>
    <dgm:pt modelId="{F8A9C45B-4659-4685-86B3-529ED05672A7}" type="pres">
      <dgm:prSet presAssocID="{12C381B3-F5CF-4AA9-8DA9-CDD15175A22A}" presName="rootComposite" presStyleCnt="0"/>
      <dgm:spPr/>
    </dgm:pt>
    <dgm:pt modelId="{8C60D35D-F4E7-4F64-93ED-0817EDD42F92}" type="pres">
      <dgm:prSet presAssocID="{12C381B3-F5CF-4AA9-8DA9-CDD15175A22A}" presName="rootText" presStyleLbl="node3" presStyleIdx="4" presStyleCnt="5">
        <dgm:presLayoutVars>
          <dgm:chPref val="3"/>
        </dgm:presLayoutVars>
      </dgm:prSet>
      <dgm:spPr/>
    </dgm:pt>
    <dgm:pt modelId="{981A6EB3-9AF1-4CF4-A606-E63DB3A4CF13}" type="pres">
      <dgm:prSet presAssocID="{12C381B3-F5CF-4AA9-8DA9-CDD15175A22A}" presName="rootConnector" presStyleLbl="node3" presStyleIdx="4" presStyleCnt="5"/>
      <dgm:spPr/>
    </dgm:pt>
    <dgm:pt modelId="{631F86D5-B41D-4E96-BF9B-08BABC6070D2}" type="pres">
      <dgm:prSet presAssocID="{12C381B3-F5CF-4AA9-8DA9-CDD15175A22A}" presName="hierChild4" presStyleCnt="0"/>
      <dgm:spPr/>
    </dgm:pt>
    <dgm:pt modelId="{1F550B26-3232-4A13-9490-343E746CBB8A}" type="pres">
      <dgm:prSet presAssocID="{12C381B3-F5CF-4AA9-8DA9-CDD15175A22A}" presName="hierChild5" presStyleCnt="0"/>
      <dgm:spPr/>
    </dgm:pt>
    <dgm:pt modelId="{17E2786A-2855-49FD-B9C5-86F9C4967FE9}" type="pres">
      <dgm:prSet presAssocID="{4B14CEB8-4212-4C75-A486-25107F5F16BE}" presName="hierChild5" presStyleCnt="0"/>
      <dgm:spPr/>
    </dgm:pt>
    <dgm:pt modelId="{EA80F35F-BA54-48F0-B213-11EAC3066E24}" type="pres">
      <dgm:prSet presAssocID="{F1C1B1F2-EE07-413E-BBF5-DFD8B1EDDD28}" presName="hierChild3" presStyleCnt="0"/>
      <dgm:spPr/>
    </dgm:pt>
  </dgm:ptLst>
  <dgm:cxnLst>
    <dgm:cxn modelId="{4414D901-D0F8-4780-9F66-6D733EDFE6F7}" type="presOf" srcId="{139D23A9-A36F-4564-96EC-B92EE447DB3D}" destId="{F4475D6D-04EC-4485-968A-17A11EBB2843}" srcOrd="0" destOrd="0" presId="urn:microsoft.com/office/officeart/2005/8/layout/orgChart1"/>
    <dgm:cxn modelId="{C44AD91A-8C83-4E84-B960-29BAE96A26B1}" type="presOf" srcId="{01AB7BEF-CC93-491C-BBD3-E7C9AB72DFFD}" destId="{FDAFCF2C-194A-4012-A2C2-293E06F0D097}" srcOrd="0" destOrd="0" presId="urn:microsoft.com/office/officeart/2005/8/layout/orgChart1"/>
    <dgm:cxn modelId="{EB2BB51B-03FC-4090-BAE7-DA230D88FBE2}" type="presOf" srcId="{863DE384-3CAB-4771-91DD-2F0F054FDDE2}" destId="{3B9A960B-AF98-4B6A-AF1C-76FA71F949A5}" srcOrd="1" destOrd="0" presId="urn:microsoft.com/office/officeart/2005/8/layout/orgChart1"/>
    <dgm:cxn modelId="{67AADF1B-0534-4EEC-AFC9-9A41A68D7388}" type="presOf" srcId="{FEEE5DA1-AA36-4831-A595-FB048C854EE5}" destId="{1DDC518B-66DE-45E5-BA44-64CE5B782783}" srcOrd="0" destOrd="0" presId="urn:microsoft.com/office/officeart/2005/8/layout/orgChart1"/>
    <dgm:cxn modelId="{D01E4723-A365-4998-AC89-8B19A516B645}" type="presOf" srcId="{F1C1B1F2-EE07-413E-BBF5-DFD8B1EDDD28}" destId="{75E507EA-6685-4B23-A50F-575E4E483855}" srcOrd="0" destOrd="0" presId="urn:microsoft.com/office/officeart/2005/8/layout/orgChart1"/>
    <dgm:cxn modelId="{FD627725-1BE4-497A-BB6E-0E907C7E7E9B}" srcId="{4B14CEB8-4212-4C75-A486-25107F5F16BE}" destId="{12C381B3-F5CF-4AA9-8DA9-CDD15175A22A}" srcOrd="1" destOrd="0" parTransId="{DE7F2F20-E146-42EB-BB2D-6C263BE760AB}" sibTransId="{6C90E6D4-A034-454A-BC44-FB46E0F6F818}"/>
    <dgm:cxn modelId="{F520EE27-65CC-47C9-A8BF-598FEEFB29C7}" type="presOf" srcId="{D046E4F8-B176-42ED-9261-0CD3683262B8}" destId="{6A58DBB4-5F5E-4CCA-9490-1EBF53E2E502}" srcOrd="0" destOrd="0" presId="urn:microsoft.com/office/officeart/2005/8/layout/orgChart1"/>
    <dgm:cxn modelId="{4F5B1D2D-AC77-4D74-844A-7076F39C75F0}" srcId="{F1C1B1F2-EE07-413E-BBF5-DFD8B1EDDD28}" destId="{4D221DCF-0806-4C81-9A5D-B699DC385D40}" srcOrd="1" destOrd="0" parTransId="{933EFD75-891E-431D-8991-3503319FB798}" sibTransId="{268B2458-E29D-4301-8820-D829F0DC18A1}"/>
    <dgm:cxn modelId="{88982330-BED7-495A-B87E-F8D69668D9F9}" srcId="{4B14CEB8-4212-4C75-A486-25107F5F16BE}" destId="{139D23A9-A36F-4564-96EC-B92EE447DB3D}" srcOrd="0" destOrd="0" parTransId="{6745312A-59AA-4C35-9593-4403ED88754C}" sibTransId="{3208756A-DABB-4082-8AF3-0EE0D9A732B8}"/>
    <dgm:cxn modelId="{AC2A0039-BE5D-4DF8-9E8A-D3FB941BCA37}" type="presOf" srcId="{4D221DCF-0806-4C81-9A5D-B699DC385D40}" destId="{318EB1AA-42A9-4F44-867F-C02487C67EA6}" srcOrd="1" destOrd="0" presId="urn:microsoft.com/office/officeart/2005/8/layout/orgChart1"/>
    <dgm:cxn modelId="{F06D0A60-5A79-44BD-81BD-3EC5F0404EFE}" type="presOf" srcId="{933EFD75-891E-431D-8991-3503319FB798}" destId="{0B993207-17D8-4C5C-9C25-9EEB4ECACA9A}" srcOrd="0" destOrd="0" presId="urn:microsoft.com/office/officeart/2005/8/layout/orgChart1"/>
    <dgm:cxn modelId="{A99FAC43-EC04-46B6-80A2-BFA853B0FDF9}" srcId="{4D221DCF-0806-4C81-9A5D-B699DC385D40}" destId="{9DDE2196-BAED-472A-BC3F-AC88E72A0025}" srcOrd="0" destOrd="0" parTransId="{8E77291E-4743-4CA8-8E08-9AACA8187B89}" sibTransId="{CE9E8EC1-428D-4DF1-BDC1-F758996332E1}"/>
    <dgm:cxn modelId="{23AC316B-4B4E-4DD6-9D74-50AF8C3307C5}" type="presOf" srcId="{12C381B3-F5CF-4AA9-8DA9-CDD15175A22A}" destId="{981A6EB3-9AF1-4CF4-A606-E63DB3A4CF13}" srcOrd="1" destOrd="0" presId="urn:microsoft.com/office/officeart/2005/8/layout/orgChart1"/>
    <dgm:cxn modelId="{35D3BA4E-44DD-41E3-A79B-0B14991ED2B3}" type="presOf" srcId="{863DE384-3CAB-4771-91DD-2F0F054FDDE2}" destId="{CB8C631F-5710-421C-B3CB-E2DD7FD4CBA1}" srcOrd="0" destOrd="0" presId="urn:microsoft.com/office/officeart/2005/8/layout/orgChart1"/>
    <dgm:cxn modelId="{3E932070-4EE4-41B7-AC3E-355750923403}" type="presOf" srcId="{D046E4F8-B176-42ED-9261-0CD3683262B8}" destId="{AD4B7500-ECBE-4078-985B-15186DF270B5}" srcOrd="1" destOrd="0" presId="urn:microsoft.com/office/officeart/2005/8/layout/orgChart1"/>
    <dgm:cxn modelId="{C5C3807E-4B7B-418E-BBD9-0075FF2CE2C5}" type="presOf" srcId="{15581C7B-05AA-4F0B-829E-A56A9CFDE77F}" destId="{3EDA71D1-3074-4F38-B527-064BC62A4C9A}" srcOrd="0" destOrd="0" presId="urn:microsoft.com/office/officeart/2005/8/layout/orgChart1"/>
    <dgm:cxn modelId="{DE532A89-7A7A-4025-94A5-0E18057C3723}" type="presOf" srcId="{4B14CEB8-4212-4C75-A486-25107F5F16BE}" destId="{824DA577-B298-473A-9542-43D8F8A534FB}" srcOrd="1" destOrd="0" presId="urn:microsoft.com/office/officeart/2005/8/layout/orgChart1"/>
    <dgm:cxn modelId="{D1A0C08B-DB65-4B1B-B321-8AAF191337C9}" type="presOf" srcId="{9DDE2196-BAED-472A-BC3F-AC88E72A0025}" destId="{498CC6AC-C08A-4BE1-A8DE-E7936FEC6ED0}" srcOrd="1" destOrd="0" presId="urn:microsoft.com/office/officeart/2005/8/layout/orgChart1"/>
    <dgm:cxn modelId="{292E548D-35DB-414D-BDE4-A3E656E8C866}" type="presOf" srcId="{8E77291E-4743-4CA8-8E08-9AACA8187B89}" destId="{5E1876A6-2A3F-4EAB-9E6A-D49FB3BDE22E}" srcOrd="0" destOrd="0" presId="urn:microsoft.com/office/officeart/2005/8/layout/orgChart1"/>
    <dgm:cxn modelId="{52959693-5D9E-48F9-AF18-AB546D6A509A}" type="presOf" srcId="{DE7F2F20-E146-42EB-BB2D-6C263BE760AB}" destId="{165F7B86-AD91-4E70-9B02-AEB2CFE5BB9B}" srcOrd="0" destOrd="0" presId="urn:microsoft.com/office/officeart/2005/8/layout/orgChart1"/>
    <dgm:cxn modelId="{BA104C96-DF88-4561-AD37-36EFA7A64CA4}" type="presOf" srcId="{9DDE2196-BAED-472A-BC3F-AC88E72A0025}" destId="{88D81756-9F7D-403C-BACF-F76759AEBC9E}" srcOrd="0" destOrd="0" presId="urn:microsoft.com/office/officeart/2005/8/layout/orgChart1"/>
    <dgm:cxn modelId="{6D29A597-D205-4976-9622-B05674E85D77}" type="presOf" srcId="{4D221DCF-0806-4C81-9A5D-B699DC385D40}" destId="{BDCA7112-26C2-4BBF-AEE6-7A9EC400307F}" srcOrd="0" destOrd="0" presId="urn:microsoft.com/office/officeart/2005/8/layout/orgChart1"/>
    <dgm:cxn modelId="{A651CEAA-CA03-4907-A11A-2F7C29F54341}" type="presOf" srcId="{F1C1B1F2-EE07-413E-BBF5-DFD8B1EDDD28}" destId="{E78A1A50-00AB-4B85-B19A-DD519FE2129D}" srcOrd="1" destOrd="0" presId="urn:microsoft.com/office/officeart/2005/8/layout/orgChart1"/>
    <dgm:cxn modelId="{D02CAFAE-BBBA-47A8-B775-7EEFE45294FB}" type="presOf" srcId="{90A9EB0D-B784-4051-9BFF-A7CCD01DE8D4}" destId="{DA523BFB-2613-486B-88DC-4764218E9E14}" srcOrd="0" destOrd="0" presId="urn:microsoft.com/office/officeart/2005/8/layout/orgChart1"/>
    <dgm:cxn modelId="{32CCEBBE-B2A0-4743-914F-E2DB12D02990}" type="presOf" srcId="{15581C7B-05AA-4F0B-829E-A56A9CFDE77F}" destId="{020AA927-68FF-423C-8F34-373763E67749}" srcOrd="1" destOrd="0" presId="urn:microsoft.com/office/officeart/2005/8/layout/orgChart1"/>
    <dgm:cxn modelId="{42CCB2BF-3930-4AE3-9352-7060D67D2C3F}" type="presOf" srcId="{9899B433-7E0C-481F-A745-1DB44E6B65F9}" destId="{6B92E629-B85E-4F92-A3DC-5364185A228E}" srcOrd="0" destOrd="0" presId="urn:microsoft.com/office/officeart/2005/8/layout/orgChart1"/>
    <dgm:cxn modelId="{A02480C5-9957-4052-96B4-8A8DC7779FA0}" srcId="{F1C1B1F2-EE07-413E-BBF5-DFD8B1EDDD28}" destId="{15581C7B-05AA-4F0B-829E-A56A9CFDE77F}" srcOrd="0" destOrd="0" parTransId="{9899B433-7E0C-481F-A745-1DB44E6B65F9}" sibTransId="{E2434BFC-042F-44CC-8B25-E49BDBC21030}"/>
    <dgm:cxn modelId="{9F2FC7C8-4CD2-43DD-A92C-C44023E33EE5}" srcId="{90A9EB0D-B784-4051-9BFF-A7CCD01DE8D4}" destId="{F1C1B1F2-EE07-413E-BBF5-DFD8B1EDDD28}" srcOrd="0" destOrd="0" parTransId="{E35BCF0B-3477-4FD2-99F3-CE788AA7028F}" sibTransId="{D67FDC36-343E-4265-9F9C-C09CD1EEC83F}"/>
    <dgm:cxn modelId="{052C2BC9-DF8E-40EB-83D6-A1A2837795D3}" type="presOf" srcId="{6745312A-59AA-4C35-9593-4403ED88754C}" destId="{F2A11C9C-8F14-4DFD-B27D-EF07B4FBE31B}" srcOrd="0" destOrd="0" presId="urn:microsoft.com/office/officeart/2005/8/layout/orgChart1"/>
    <dgm:cxn modelId="{2B6B1AD3-B4DD-48B6-98BA-74D0A7A7EE40}" srcId="{4D221DCF-0806-4C81-9A5D-B699DC385D40}" destId="{D046E4F8-B176-42ED-9261-0CD3683262B8}" srcOrd="1" destOrd="0" parTransId="{A8B0D3D7-9DB5-41D6-97ED-FDF3FBB20ABE}" sibTransId="{99AC3549-2B4F-4445-BE90-16A02AFD79AA}"/>
    <dgm:cxn modelId="{4F8EB0D8-0E63-49F7-B8BC-F5223A35B40B}" srcId="{F1C1B1F2-EE07-413E-BBF5-DFD8B1EDDD28}" destId="{4B14CEB8-4212-4C75-A486-25107F5F16BE}" srcOrd="2" destOrd="0" parTransId="{FEEE5DA1-AA36-4831-A595-FB048C854EE5}" sibTransId="{961FEF40-4A5D-495D-AA5B-573D09E44598}"/>
    <dgm:cxn modelId="{A550C3E2-20A9-4CF8-82EC-F6B42D1538A5}" type="presOf" srcId="{12C381B3-F5CF-4AA9-8DA9-CDD15175A22A}" destId="{8C60D35D-F4E7-4F64-93ED-0817EDD42F92}" srcOrd="0" destOrd="0" presId="urn:microsoft.com/office/officeart/2005/8/layout/orgChart1"/>
    <dgm:cxn modelId="{3B5D99EE-1A5E-468F-ACC5-9D83C8341B7D}" srcId="{4D221DCF-0806-4C81-9A5D-B699DC385D40}" destId="{863DE384-3CAB-4771-91DD-2F0F054FDDE2}" srcOrd="2" destOrd="0" parTransId="{01AB7BEF-CC93-491C-BBD3-E7C9AB72DFFD}" sibTransId="{473A5E3B-A6B2-4565-8DA6-4FF71AAA0F66}"/>
    <dgm:cxn modelId="{E10914F5-BC83-4737-9B1D-E46303D718A2}" type="presOf" srcId="{4B14CEB8-4212-4C75-A486-25107F5F16BE}" destId="{074638FD-9997-4732-B5FB-EAABB2A93CE3}" srcOrd="0" destOrd="0" presId="urn:microsoft.com/office/officeart/2005/8/layout/orgChart1"/>
    <dgm:cxn modelId="{83D0E5F6-3F54-4C4D-8B0F-65B561219F6D}" type="presOf" srcId="{139D23A9-A36F-4564-96EC-B92EE447DB3D}" destId="{F1C99663-8C34-4BD5-AE16-B706BF4CD653}" srcOrd="1" destOrd="0" presId="urn:microsoft.com/office/officeart/2005/8/layout/orgChart1"/>
    <dgm:cxn modelId="{F59663FC-7DDC-448E-B498-7E5533E662B4}" type="presOf" srcId="{A8B0D3D7-9DB5-41D6-97ED-FDF3FBB20ABE}" destId="{56BC250D-B624-4A87-9C5E-C3559D74D710}" srcOrd="0" destOrd="0" presId="urn:microsoft.com/office/officeart/2005/8/layout/orgChart1"/>
    <dgm:cxn modelId="{D7BFA5B1-B4F3-4FD3-BEF3-1667E6FFCF4F}" type="presParOf" srcId="{DA523BFB-2613-486B-88DC-4764218E9E14}" destId="{B86180CD-2143-484F-ACAB-38A96AE2B8DD}" srcOrd="0" destOrd="0" presId="urn:microsoft.com/office/officeart/2005/8/layout/orgChart1"/>
    <dgm:cxn modelId="{FAF48568-A2AE-4B92-8ABB-E3F57FAF86B4}" type="presParOf" srcId="{B86180CD-2143-484F-ACAB-38A96AE2B8DD}" destId="{F805B849-648B-4FA1-A85A-C08008994230}" srcOrd="0" destOrd="0" presId="urn:microsoft.com/office/officeart/2005/8/layout/orgChart1"/>
    <dgm:cxn modelId="{1DAA5445-94C3-473A-80E7-4604FD905A05}" type="presParOf" srcId="{F805B849-648B-4FA1-A85A-C08008994230}" destId="{75E507EA-6685-4B23-A50F-575E4E483855}" srcOrd="0" destOrd="0" presId="urn:microsoft.com/office/officeart/2005/8/layout/orgChart1"/>
    <dgm:cxn modelId="{E0A0CB0B-CA4F-463A-A618-BB24486CD0B6}" type="presParOf" srcId="{F805B849-648B-4FA1-A85A-C08008994230}" destId="{E78A1A50-00AB-4B85-B19A-DD519FE2129D}" srcOrd="1" destOrd="0" presId="urn:microsoft.com/office/officeart/2005/8/layout/orgChart1"/>
    <dgm:cxn modelId="{FCD21E47-636B-42E5-8E0B-0400A6DD54DE}" type="presParOf" srcId="{B86180CD-2143-484F-ACAB-38A96AE2B8DD}" destId="{597A62C7-63D2-459C-AE53-3E3A68B13320}" srcOrd="1" destOrd="0" presId="urn:microsoft.com/office/officeart/2005/8/layout/orgChart1"/>
    <dgm:cxn modelId="{7337F757-2A00-4422-84EC-8259B7C97790}" type="presParOf" srcId="{597A62C7-63D2-459C-AE53-3E3A68B13320}" destId="{6B92E629-B85E-4F92-A3DC-5364185A228E}" srcOrd="0" destOrd="0" presId="urn:microsoft.com/office/officeart/2005/8/layout/orgChart1"/>
    <dgm:cxn modelId="{B79C1A4C-82DA-4DB0-BFCD-08912FB27D38}" type="presParOf" srcId="{597A62C7-63D2-459C-AE53-3E3A68B13320}" destId="{80939995-DA16-4BD3-B923-2EFB567F8A54}" srcOrd="1" destOrd="0" presId="urn:microsoft.com/office/officeart/2005/8/layout/orgChart1"/>
    <dgm:cxn modelId="{C4355266-8271-484E-A990-C5EAA99B9791}" type="presParOf" srcId="{80939995-DA16-4BD3-B923-2EFB567F8A54}" destId="{61BB6EB9-8194-4E0C-97A9-FFDF75C5E01E}" srcOrd="0" destOrd="0" presId="urn:microsoft.com/office/officeart/2005/8/layout/orgChart1"/>
    <dgm:cxn modelId="{DA4872C4-D2B1-45D7-B1E6-1333A7DB357A}" type="presParOf" srcId="{61BB6EB9-8194-4E0C-97A9-FFDF75C5E01E}" destId="{3EDA71D1-3074-4F38-B527-064BC62A4C9A}" srcOrd="0" destOrd="0" presId="urn:microsoft.com/office/officeart/2005/8/layout/orgChart1"/>
    <dgm:cxn modelId="{3B103DE9-B718-4EFB-A3F0-4E4DDEF373DE}" type="presParOf" srcId="{61BB6EB9-8194-4E0C-97A9-FFDF75C5E01E}" destId="{020AA927-68FF-423C-8F34-373763E67749}" srcOrd="1" destOrd="0" presId="urn:microsoft.com/office/officeart/2005/8/layout/orgChart1"/>
    <dgm:cxn modelId="{FD5B1886-EA44-4CA5-B192-1E9555161D49}" type="presParOf" srcId="{80939995-DA16-4BD3-B923-2EFB567F8A54}" destId="{930C554A-D22D-4A9C-858D-FB901B3F3340}" srcOrd="1" destOrd="0" presId="urn:microsoft.com/office/officeart/2005/8/layout/orgChart1"/>
    <dgm:cxn modelId="{59D56C2D-48BD-4B94-B69F-9AB343147EE8}" type="presParOf" srcId="{80939995-DA16-4BD3-B923-2EFB567F8A54}" destId="{138DEA25-CE56-4E0A-A40F-11837EF35765}" srcOrd="2" destOrd="0" presId="urn:microsoft.com/office/officeart/2005/8/layout/orgChart1"/>
    <dgm:cxn modelId="{639B10D5-5C32-4F07-AA18-0D619AE8386D}" type="presParOf" srcId="{597A62C7-63D2-459C-AE53-3E3A68B13320}" destId="{0B993207-17D8-4C5C-9C25-9EEB4ECACA9A}" srcOrd="2" destOrd="0" presId="urn:microsoft.com/office/officeart/2005/8/layout/orgChart1"/>
    <dgm:cxn modelId="{20CD1FAC-DCBD-4FB1-B3E9-431FF00A2E44}" type="presParOf" srcId="{597A62C7-63D2-459C-AE53-3E3A68B13320}" destId="{8E8DE524-F481-4CDE-A685-124B0C67FFCD}" srcOrd="3" destOrd="0" presId="urn:microsoft.com/office/officeart/2005/8/layout/orgChart1"/>
    <dgm:cxn modelId="{0AB2789E-6A45-4EA7-9B79-E68A91318FB1}" type="presParOf" srcId="{8E8DE524-F481-4CDE-A685-124B0C67FFCD}" destId="{7130565D-AD14-4C06-ADB6-42D485870DAA}" srcOrd="0" destOrd="0" presId="urn:microsoft.com/office/officeart/2005/8/layout/orgChart1"/>
    <dgm:cxn modelId="{7FE94A92-9E7F-4AA5-8E27-578CFDF95E94}" type="presParOf" srcId="{7130565D-AD14-4C06-ADB6-42D485870DAA}" destId="{BDCA7112-26C2-4BBF-AEE6-7A9EC400307F}" srcOrd="0" destOrd="0" presId="urn:microsoft.com/office/officeart/2005/8/layout/orgChart1"/>
    <dgm:cxn modelId="{BC0F9C44-1612-4CA9-8DAF-4FF6BDA4D5EB}" type="presParOf" srcId="{7130565D-AD14-4C06-ADB6-42D485870DAA}" destId="{318EB1AA-42A9-4F44-867F-C02487C67EA6}" srcOrd="1" destOrd="0" presId="urn:microsoft.com/office/officeart/2005/8/layout/orgChart1"/>
    <dgm:cxn modelId="{B3DEBE2C-B27E-4771-A6A6-AED0DE1942E7}" type="presParOf" srcId="{8E8DE524-F481-4CDE-A685-124B0C67FFCD}" destId="{98B07393-4E67-470E-A123-23440F05F550}" srcOrd="1" destOrd="0" presId="urn:microsoft.com/office/officeart/2005/8/layout/orgChart1"/>
    <dgm:cxn modelId="{F05394ED-E2FD-42E5-AEBF-0A3F555FD39F}" type="presParOf" srcId="{98B07393-4E67-470E-A123-23440F05F550}" destId="{5E1876A6-2A3F-4EAB-9E6A-D49FB3BDE22E}" srcOrd="0" destOrd="0" presId="urn:microsoft.com/office/officeart/2005/8/layout/orgChart1"/>
    <dgm:cxn modelId="{72E0FE85-9A49-4A70-9E84-35A95D2D07C9}" type="presParOf" srcId="{98B07393-4E67-470E-A123-23440F05F550}" destId="{E6344F01-50EA-469B-A9F9-AFBCD0C6914D}" srcOrd="1" destOrd="0" presId="urn:microsoft.com/office/officeart/2005/8/layout/orgChart1"/>
    <dgm:cxn modelId="{EC2EACC0-FB50-4AAE-8F18-BC9C0F8A3CCA}" type="presParOf" srcId="{E6344F01-50EA-469B-A9F9-AFBCD0C6914D}" destId="{D15A2C81-00C5-4377-9981-2063F7F68F00}" srcOrd="0" destOrd="0" presId="urn:microsoft.com/office/officeart/2005/8/layout/orgChart1"/>
    <dgm:cxn modelId="{E147EE99-766F-412A-9419-F2615B3BD25D}" type="presParOf" srcId="{D15A2C81-00C5-4377-9981-2063F7F68F00}" destId="{88D81756-9F7D-403C-BACF-F76759AEBC9E}" srcOrd="0" destOrd="0" presId="urn:microsoft.com/office/officeart/2005/8/layout/orgChart1"/>
    <dgm:cxn modelId="{9D9C5143-60F3-4D4C-90D1-73A8BE3256E8}" type="presParOf" srcId="{D15A2C81-00C5-4377-9981-2063F7F68F00}" destId="{498CC6AC-C08A-4BE1-A8DE-E7936FEC6ED0}" srcOrd="1" destOrd="0" presId="urn:microsoft.com/office/officeart/2005/8/layout/orgChart1"/>
    <dgm:cxn modelId="{BA046E0C-CCD0-48BD-B32D-DD66701B7C95}" type="presParOf" srcId="{E6344F01-50EA-469B-A9F9-AFBCD0C6914D}" destId="{36F55CD7-B509-4894-8CB4-2C8837EADEFD}" srcOrd="1" destOrd="0" presId="urn:microsoft.com/office/officeart/2005/8/layout/orgChart1"/>
    <dgm:cxn modelId="{E33ECCD6-811B-4C27-8B8C-B923E331F554}" type="presParOf" srcId="{E6344F01-50EA-469B-A9F9-AFBCD0C6914D}" destId="{6390FD4A-576B-454C-A348-3B0FA2B59981}" srcOrd="2" destOrd="0" presId="urn:microsoft.com/office/officeart/2005/8/layout/orgChart1"/>
    <dgm:cxn modelId="{87E45EAD-1169-4B3A-8AF5-7207F6510194}" type="presParOf" srcId="{98B07393-4E67-470E-A123-23440F05F550}" destId="{56BC250D-B624-4A87-9C5E-C3559D74D710}" srcOrd="2" destOrd="0" presId="urn:microsoft.com/office/officeart/2005/8/layout/orgChart1"/>
    <dgm:cxn modelId="{37C15CAD-E58B-4259-964A-9F9FC0630469}" type="presParOf" srcId="{98B07393-4E67-470E-A123-23440F05F550}" destId="{CE32C3AE-BF43-4108-BF23-14E2E6556254}" srcOrd="3" destOrd="0" presId="urn:microsoft.com/office/officeart/2005/8/layout/orgChart1"/>
    <dgm:cxn modelId="{FB26FFDB-E35F-470B-BDF1-B836D4F629E1}" type="presParOf" srcId="{CE32C3AE-BF43-4108-BF23-14E2E6556254}" destId="{48B23E8F-0EA9-484B-84C7-8B2C5919C0D9}" srcOrd="0" destOrd="0" presId="urn:microsoft.com/office/officeart/2005/8/layout/orgChart1"/>
    <dgm:cxn modelId="{57064732-9A6F-4B96-BE22-E23AAE625847}" type="presParOf" srcId="{48B23E8F-0EA9-484B-84C7-8B2C5919C0D9}" destId="{6A58DBB4-5F5E-4CCA-9490-1EBF53E2E502}" srcOrd="0" destOrd="0" presId="urn:microsoft.com/office/officeart/2005/8/layout/orgChart1"/>
    <dgm:cxn modelId="{6AE116B9-188E-41F6-A278-1FBBC3E28F48}" type="presParOf" srcId="{48B23E8F-0EA9-484B-84C7-8B2C5919C0D9}" destId="{AD4B7500-ECBE-4078-985B-15186DF270B5}" srcOrd="1" destOrd="0" presId="urn:microsoft.com/office/officeart/2005/8/layout/orgChart1"/>
    <dgm:cxn modelId="{DF91599B-806D-4867-AE0D-0AFCAF6FA8D8}" type="presParOf" srcId="{CE32C3AE-BF43-4108-BF23-14E2E6556254}" destId="{85B4234D-D52A-4749-9E01-FBA36B15D915}" srcOrd="1" destOrd="0" presId="urn:microsoft.com/office/officeart/2005/8/layout/orgChart1"/>
    <dgm:cxn modelId="{687B37B9-10FD-402B-8EBA-15F2BFA817CD}" type="presParOf" srcId="{CE32C3AE-BF43-4108-BF23-14E2E6556254}" destId="{4BC82934-39AE-422C-931D-4DACFA867EEF}" srcOrd="2" destOrd="0" presId="urn:microsoft.com/office/officeart/2005/8/layout/orgChart1"/>
    <dgm:cxn modelId="{845F37B0-E06B-4483-A364-42B2C5A898A1}" type="presParOf" srcId="{98B07393-4E67-470E-A123-23440F05F550}" destId="{FDAFCF2C-194A-4012-A2C2-293E06F0D097}" srcOrd="4" destOrd="0" presId="urn:microsoft.com/office/officeart/2005/8/layout/orgChart1"/>
    <dgm:cxn modelId="{5BE353D6-886A-48F0-875E-DFCBA079665C}" type="presParOf" srcId="{98B07393-4E67-470E-A123-23440F05F550}" destId="{FD92785F-D3EB-4AA7-9186-DF9352B574AE}" srcOrd="5" destOrd="0" presId="urn:microsoft.com/office/officeart/2005/8/layout/orgChart1"/>
    <dgm:cxn modelId="{679D5A10-484E-4228-A2E0-775F194A56B5}" type="presParOf" srcId="{FD92785F-D3EB-4AA7-9186-DF9352B574AE}" destId="{D1780F78-F536-4511-991B-4934A4EB28C2}" srcOrd="0" destOrd="0" presId="urn:microsoft.com/office/officeart/2005/8/layout/orgChart1"/>
    <dgm:cxn modelId="{C83B6DF6-4244-413D-BF29-608FA08848F2}" type="presParOf" srcId="{D1780F78-F536-4511-991B-4934A4EB28C2}" destId="{CB8C631F-5710-421C-B3CB-E2DD7FD4CBA1}" srcOrd="0" destOrd="0" presId="urn:microsoft.com/office/officeart/2005/8/layout/orgChart1"/>
    <dgm:cxn modelId="{8AA4C4EC-83B2-469F-9C00-7608E458A2C6}" type="presParOf" srcId="{D1780F78-F536-4511-991B-4934A4EB28C2}" destId="{3B9A960B-AF98-4B6A-AF1C-76FA71F949A5}" srcOrd="1" destOrd="0" presId="urn:microsoft.com/office/officeart/2005/8/layout/orgChart1"/>
    <dgm:cxn modelId="{8497E557-85D3-4504-B207-A2EF8D5DE158}" type="presParOf" srcId="{FD92785F-D3EB-4AA7-9186-DF9352B574AE}" destId="{AFF4244A-DD4E-4FEB-99DF-95BDEEBCED35}" srcOrd="1" destOrd="0" presId="urn:microsoft.com/office/officeart/2005/8/layout/orgChart1"/>
    <dgm:cxn modelId="{0A718D3B-1331-45DE-9A9E-DA7E5C94A0DD}" type="presParOf" srcId="{FD92785F-D3EB-4AA7-9186-DF9352B574AE}" destId="{ECB2F74C-77CE-49D3-8E8A-63909C1F3A74}" srcOrd="2" destOrd="0" presId="urn:microsoft.com/office/officeart/2005/8/layout/orgChart1"/>
    <dgm:cxn modelId="{F4C476A0-4DDF-4732-AB20-67DE98528B08}" type="presParOf" srcId="{8E8DE524-F481-4CDE-A685-124B0C67FFCD}" destId="{DB5FCA75-70E2-43CD-A787-2148383443E4}" srcOrd="2" destOrd="0" presId="urn:microsoft.com/office/officeart/2005/8/layout/orgChart1"/>
    <dgm:cxn modelId="{255314BE-5FE8-49F7-9562-078DD6D3DEC9}" type="presParOf" srcId="{597A62C7-63D2-459C-AE53-3E3A68B13320}" destId="{1DDC518B-66DE-45E5-BA44-64CE5B782783}" srcOrd="4" destOrd="0" presId="urn:microsoft.com/office/officeart/2005/8/layout/orgChart1"/>
    <dgm:cxn modelId="{72E7D56E-A4E1-40BB-BEEE-CEAB8BA314C4}" type="presParOf" srcId="{597A62C7-63D2-459C-AE53-3E3A68B13320}" destId="{7F9C6A71-91D4-4F80-987D-8544EBC8A3A7}" srcOrd="5" destOrd="0" presId="urn:microsoft.com/office/officeart/2005/8/layout/orgChart1"/>
    <dgm:cxn modelId="{5EF453EC-3FDC-4437-A6E5-E669EFA58C7D}" type="presParOf" srcId="{7F9C6A71-91D4-4F80-987D-8544EBC8A3A7}" destId="{3DBD054C-5002-45AD-83AC-97A0341ABE57}" srcOrd="0" destOrd="0" presId="urn:microsoft.com/office/officeart/2005/8/layout/orgChart1"/>
    <dgm:cxn modelId="{E76CC9F6-D1BD-456F-9351-E34037B1842F}" type="presParOf" srcId="{3DBD054C-5002-45AD-83AC-97A0341ABE57}" destId="{074638FD-9997-4732-B5FB-EAABB2A93CE3}" srcOrd="0" destOrd="0" presId="urn:microsoft.com/office/officeart/2005/8/layout/orgChart1"/>
    <dgm:cxn modelId="{56202694-3FE4-4C74-89F1-417BFD2D4A66}" type="presParOf" srcId="{3DBD054C-5002-45AD-83AC-97A0341ABE57}" destId="{824DA577-B298-473A-9542-43D8F8A534FB}" srcOrd="1" destOrd="0" presId="urn:microsoft.com/office/officeart/2005/8/layout/orgChart1"/>
    <dgm:cxn modelId="{6910E015-072A-4BFC-BBC8-9DBD5C878B8F}" type="presParOf" srcId="{7F9C6A71-91D4-4F80-987D-8544EBC8A3A7}" destId="{F6B9A47E-2E80-43F4-BE76-1F5A9ADC902F}" srcOrd="1" destOrd="0" presId="urn:microsoft.com/office/officeart/2005/8/layout/orgChart1"/>
    <dgm:cxn modelId="{1EF56324-EB89-4995-A425-25E76842AE42}" type="presParOf" srcId="{F6B9A47E-2E80-43F4-BE76-1F5A9ADC902F}" destId="{F2A11C9C-8F14-4DFD-B27D-EF07B4FBE31B}" srcOrd="0" destOrd="0" presId="urn:microsoft.com/office/officeart/2005/8/layout/orgChart1"/>
    <dgm:cxn modelId="{60A323E8-D732-4E4E-8591-E33E105FB98E}" type="presParOf" srcId="{F6B9A47E-2E80-43F4-BE76-1F5A9ADC902F}" destId="{1E7D553B-34A1-497D-A2C1-4EA814668D84}" srcOrd="1" destOrd="0" presId="urn:microsoft.com/office/officeart/2005/8/layout/orgChart1"/>
    <dgm:cxn modelId="{98A83C02-14BB-48AF-B8D2-0B8B1A460215}" type="presParOf" srcId="{1E7D553B-34A1-497D-A2C1-4EA814668D84}" destId="{0304EB58-08BA-4226-B06D-F04F106F49F1}" srcOrd="0" destOrd="0" presId="urn:microsoft.com/office/officeart/2005/8/layout/orgChart1"/>
    <dgm:cxn modelId="{189FE7DA-A9CF-4867-9EFC-812517938A74}" type="presParOf" srcId="{0304EB58-08BA-4226-B06D-F04F106F49F1}" destId="{F4475D6D-04EC-4485-968A-17A11EBB2843}" srcOrd="0" destOrd="0" presId="urn:microsoft.com/office/officeart/2005/8/layout/orgChart1"/>
    <dgm:cxn modelId="{26E7F682-DB0D-4557-8A04-70523048BABD}" type="presParOf" srcId="{0304EB58-08BA-4226-B06D-F04F106F49F1}" destId="{F1C99663-8C34-4BD5-AE16-B706BF4CD653}" srcOrd="1" destOrd="0" presId="urn:microsoft.com/office/officeart/2005/8/layout/orgChart1"/>
    <dgm:cxn modelId="{159930F1-317E-48A2-9C3C-DC704805A468}" type="presParOf" srcId="{1E7D553B-34A1-497D-A2C1-4EA814668D84}" destId="{6A8F6ECA-33D8-4C46-B8EF-AEDCE22B3FE3}" srcOrd="1" destOrd="0" presId="urn:microsoft.com/office/officeart/2005/8/layout/orgChart1"/>
    <dgm:cxn modelId="{B117D083-FD42-44B3-95AE-034C6C906B6C}" type="presParOf" srcId="{1E7D553B-34A1-497D-A2C1-4EA814668D84}" destId="{78C63DD9-86B4-4533-8E7F-101329E96855}" srcOrd="2" destOrd="0" presId="urn:microsoft.com/office/officeart/2005/8/layout/orgChart1"/>
    <dgm:cxn modelId="{CD24EC35-C629-4C20-BDC1-5948D1D97484}" type="presParOf" srcId="{F6B9A47E-2E80-43F4-BE76-1F5A9ADC902F}" destId="{165F7B86-AD91-4E70-9B02-AEB2CFE5BB9B}" srcOrd="2" destOrd="0" presId="urn:microsoft.com/office/officeart/2005/8/layout/orgChart1"/>
    <dgm:cxn modelId="{83590C54-C85E-4F76-B4E2-A86A77A03493}" type="presParOf" srcId="{F6B9A47E-2E80-43F4-BE76-1F5A9ADC902F}" destId="{D4B3FF46-AEE4-454D-B701-07EC2DC7BD68}" srcOrd="3" destOrd="0" presId="urn:microsoft.com/office/officeart/2005/8/layout/orgChart1"/>
    <dgm:cxn modelId="{6EE51B3D-97F9-4EED-9596-ADF23115E5B8}" type="presParOf" srcId="{D4B3FF46-AEE4-454D-B701-07EC2DC7BD68}" destId="{F8A9C45B-4659-4685-86B3-529ED05672A7}" srcOrd="0" destOrd="0" presId="urn:microsoft.com/office/officeart/2005/8/layout/orgChart1"/>
    <dgm:cxn modelId="{0B523682-DC30-4E4E-A081-FE980805DC5B}" type="presParOf" srcId="{F8A9C45B-4659-4685-86B3-529ED05672A7}" destId="{8C60D35D-F4E7-4F64-93ED-0817EDD42F92}" srcOrd="0" destOrd="0" presId="urn:microsoft.com/office/officeart/2005/8/layout/orgChart1"/>
    <dgm:cxn modelId="{900A14D1-8632-45DD-A1CA-D0B55DA91961}" type="presParOf" srcId="{F8A9C45B-4659-4685-86B3-529ED05672A7}" destId="{981A6EB3-9AF1-4CF4-A606-E63DB3A4CF13}" srcOrd="1" destOrd="0" presId="urn:microsoft.com/office/officeart/2005/8/layout/orgChart1"/>
    <dgm:cxn modelId="{F110F51A-46DF-48DE-A0F2-E2AB3A73CE08}" type="presParOf" srcId="{D4B3FF46-AEE4-454D-B701-07EC2DC7BD68}" destId="{631F86D5-B41D-4E96-BF9B-08BABC6070D2}" srcOrd="1" destOrd="0" presId="urn:microsoft.com/office/officeart/2005/8/layout/orgChart1"/>
    <dgm:cxn modelId="{4538F457-25D8-4C7F-8688-964812D4B770}" type="presParOf" srcId="{D4B3FF46-AEE4-454D-B701-07EC2DC7BD68}" destId="{1F550B26-3232-4A13-9490-343E746CBB8A}" srcOrd="2" destOrd="0" presId="urn:microsoft.com/office/officeart/2005/8/layout/orgChart1"/>
    <dgm:cxn modelId="{C8936FD7-FC89-4EA1-A179-8B8BE72CD998}" type="presParOf" srcId="{7F9C6A71-91D4-4F80-987D-8544EBC8A3A7}" destId="{17E2786A-2855-49FD-B9C5-86F9C4967FE9}" srcOrd="2" destOrd="0" presId="urn:microsoft.com/office/officeart/2005/8/layout/orgChart1"/>
    <dgm:cxn modelId="{676EAE25-CEE0-4F25-B581-8F11F9A44FF0}" type="presParOf" srcId="{B86180CD-2143-484F-ACAB-38A96AE2B8DD}" destId="{EA80F35F-BA54-48F0-B213-11EAC3066E2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F7B86-AD91-4E70-9B02-AEB2CFE5BB9B}">
      <dsp:nvSpPr>
        <dsp:cNvPr id="0" name=""/>
        <dsp:cNvSpPr/>
      </dsp:nvSpPr>
      <dsp:spPr>
        <a:xfrm>
          <a:off x="6149185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11C9C-8F14-4DFD-B27D-EF07B4FBE31B}">
      <dsp:nvSpPr>
        <dsp:cNvPr id="0" name=""/>
        <dsp:cNvSpPr/>
      </dsp:nvSpPr>
      <dsp:spPr>
        <a:xfrm>
          <a:off x="6149185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C518B-66DE-45E5-BA44-64CE5B782783}">
      <dsp:nvSpPr>
        <dsp:cNvPr id="0" name=""/>
        <dsp:cNvSpPr/>
      </dsp:nvSpPr>
      <dsp:spPr>
        <a:xfrm>
          <a:off x="5095138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AFCF2C-194A-4012-A2C2-293E06F0D097}">
      <dsp:nvSpPr>
        <dsp:cNvPr id="0" name=""/>
        <dsp:cNvSpPr/>
      </dsp:nvSpPr>
      <dsp:spPr>
        <a:xfrm>
          <a:off x="4574621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C250D-B624-4A87-9C5E-C3559D74D710}">
      <dsp:nvSpPr>
        <dsp:cNvPr id="0" name=""/>
        <dsp:cNvSpPr/>
      </dsp:nvSpPr>
      <dsp:spPr>
        <a:xfrm>
          <a:off x="4574621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876A6-2A3F-4EAB-9E6A-D49FB3BDE22E}">
      <dsp:nvSpPr>
        <dsp:cNvPr id="0" name=""/>
        <dsp:cNvSpPr/>
      </dsp:nvSpPr>
      <dsp:spPr>
        <a:xfrm>
          <a:off x="4574621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93207-17D8-4C5C-9C25-9EEB4ECACA9A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2E629-B85E-4F92-A3DC-5364185A228E}">
      <dsp:nvSpPr>
        <dsp:cNvPr id="0" name=""/>
        <dsp:cNvSpPr/>
      </dsp:nvSpPr>
      <dsp:spPr>
        <a:xfrm>
          <a:off x="3520574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507EA-6685-4B23-A50F-575E4E483855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 Page</a:t>
          </a:r>
        </a:p>
      </dsp:txBody>
      <dsp:txXfrm>
        <a:off x="4444492" y="2510"/>
        <a:ext cx="1301292" cy="650646"/>
      </dsp:txXfrm>
    </dsp:sp>
    <dsp:sp modelId="{3EDA71D1-3074-4F38-B527-064BC62A4C9A}">
      <dsp:nvSpPr>
        <dsp:cNvPr id="0" name=""/>
        <dsp:cNvSpPr/>
      </dsp:nvSpPr>
      <dsp:spPr>
        <a:xfrm>
          <a:off x="2869927" y="926428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About Me</a:t>
          </a:r>
        </a:p>
      </dsp:txBody>
      <dsp:txXfrm>
        <a:off x="2869927" y="926428"/>
        <a:ext cx="1301292" cy="650646"/>
      </dsp:txXfrm>
    </dsp:sp>
    <dsp:sp modelId="{BDCA7112-26C2-4BBF-AEE6-7A9EC400307F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Qualifications</a:t>
          </a:r>
        </a:p>
      </dsp:txBody>
      <dsp:txXfrm>
        <a:off x="4444492" y="926428"/>
        <a:ext cx="1301292" cy="650646"/>
      </dsp:txXfrm>
    </dsp:sp>
    <dsp:sp modelId="{88D81756-9F7D-403C-BACF-F76759AEBC9E}">
      <dsp:nvSpPr>
        <dsp:cNvPr id="0" name=""/>
        <dsp:cNvSpPr/>
      </dsp:nvSpPr>
      <dsp:spPr>
        <a:xfrm>
          <a:off x="4769815" y="1850345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Skills and Certifications</a:t>
          </a:r>
        </a:p>
      </dsp:txBody>
      <dsp:txXfrm>
        <a:off x="4769815" y="1850345"/>
        <a:ext cx="1301292" cy="650646"/>
      </dsp:txXfrm>
    </dsp:sp>
    <dsp:sp modelId="{6A58DBB4-5F5E-4CCA-9490-1EBF53E2E502}">
      <dsp:nvSpPr>
        <dsp:cNvPr id="0" name=""/>
        <dsp:cNvSpPr/>
      </dsp:nvSpPr>
      <dsp:spPr>
        <a:xfrm>
          <a:off x="4769815" y="2774263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Experience</a:t>
          </a:r>
        </a:p>
      </dsp:txBody>
      <dsp:txXfrm>
        <a:off x="4769815" y="2774263"/>
        <a:ext cx="1301292" cy="650646"/>
      </dsp:txXfrm>
    </dsp:sp>
    <dsp:sp modelId="{CB8C631F-5710-421C-B3CB-E2DD7FD4CBA1}">
      <dsp:nvSpPr>
        <dsp:cNvPr id="0" name=""/>
        <dsp:cNvSpPr/>
      </dsp:nvSpPr>
      <dsp:spPr>
        <a:xfrm>
          <a:off x="4769815" y="3698181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Resume</a:t>
          </a:r>
        </a:p>
      </dsp:txBody>
      <dsp:txXfrm>
        <a:off x="4769815" y="3698181"/>
        <a:ext cx="1301292" cy="650646"/>
      </dsp:txXfrm>
    </dsp:sp>
    <dsp:sp modelId="{074638FD-9997-4732-B5FB-EAABB2A93CE3}">
      <dsp:nvSpPr>
        <dsp:cNvPr id="0" name=""/>
        <dsp:cNvSpPr/>
      </dsp:nvSpPr>
      <dsp:spPr>
        <a:xfrm>
          <a:off x="6019056" y="926428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Contact Info</a:t>
          </a:r>
        </a:p>
      </dsp:txBody>
      <dsp:txXfrm>
        <a:off x="6019056" y="926428"/>
        <a:ext cx="1301292" cy="650646"/>
      </dsp:txXfrm>
    </dsp:sp>
    <dsp:sp modelId="{F4475D6D-04EC-4485-968A-17A11EBB2843}">
      <dsp:nvSpPr>
        <dsp:cNvPr id="0" name=""/>
        <dsp:cNvSpPr/>
      </dsp:nvSpPr>
      <dsp:spPr>
        <a:xfrm>
          <a:off x="6344379" y="1850345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Email form</a:t>
          </a:r>
        </a:p>
      </dsp:txBody>
      <dsp:txXfrm>
        <a:off x="6344379" y="1850345"/>
        <a:ext cx="1301292" cy="650646"/>
      </dsp:txXfrm>
    </dsp:sp>
    <dsp:sp modelId="{8C60D35D-F4E7-4F64-93ED-0817EDD42F92}">
      <dsp:nvSpPr>
        <dsp:cNvPr id="0" name=""/>
        <dsp:cNvSpPr/>
      </dsp:nvSpPr>
      <dsp:spPr>
        <a:xfrm>
          <a:off x="6344379" y="2774263"/>
          <a:ext cx="1301292" cy="6506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Media</a:t>
          </a:r>
        </a:p>
      </dsp:txBody>
      <dsp:txXfrm>
        <a:off x="6344379" y="2774263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5601-DC04-E8D5-8636-500DBC0EB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8A896-8F1D-6BB0-42CB-70CAEADD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98B-FA30-4E81-2253-5AEEEDE5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5D89-3F1E-D7C4-CD07-CBCC04AD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346C-39B6-2A35-5B32-D753C9E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291-7E12-C924-A198-87C55D8E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FB274-FDDD-2533-B586-5D675F36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3268-41DD-2AA3-2B28-11874C93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D205-4A23-757F-4F08-16B738B8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8341-BA0F-28CC-9F6C-B0E08887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F3F3B-3216-50D1-2B37-E9F193E1A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00F96-154C-C643-F5F7-09268D04D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C85D-BF37-C57E-6A95-86E851CE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FD30-1FA1-29A0-6FC2-3973C47B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4376-9770-3D0E-736A-95C2E18E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A18D-5745-EB09-0A9F-D51F0C39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71781-E7A4-AE7E-653C-30A718FB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4081-7725-7011-75E6-2CCD9B01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F50F4-6495-0E04-D5BF-472B6ACB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3CAD-712A-CD78-5B85-C4C8AB0C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D9B-58C8-6C68-A1EA-6ACC70F9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E26E7-F400-087B-1FAA-45A083B8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AB71-3E4B-CC2D-A2DF-2356B227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E0A51-EFD9-CABB-A0A4-DCDB0F23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4638-E35E-DDCE-340F-382B9293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1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FE6C-2CDC-AB48-B1E7-38943F0E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C9B2-D973-B0E4-32C4-118ABDEE2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3A2F9-9CD4-3FA7-451A-13E7C6297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A75CE-3114-089B-A961-D3F731C2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F01B1-E53D-0FF4-3AA1-3C849D36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115FC-B084-C497-B49C-C7AD0D90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8AF1-8C7F-068D-4A37-A65C0C1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E94F-C2E2-7AFE-0B66-DAB0983F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5F73A-455D-A726-277F-8CDF6E6D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A947A-52E8-8FD5-E5F5-AC2DD9A64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D5027-53BE-D4CD-A918-37B5BB00B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BB37A-1144-BDF4-9D3B-0B71285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C170C-D4BF-7442-678C-BA811F8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25E46-B21F-BABB-C65F-A462671C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0FC0-3BD4-8FEF-93BE-54C86668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84C93-F51F-F0B3-4CBE-217B45DC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47944-E127-C296-55EF-B0F74B2D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D03DD-9E5B-21DC-3699-AF2A792E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8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0B69A-2AD3-0F53-6435-E9AE4296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A3213-B9C3-62C2-0CB0-CB5C9E1F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C6FDF-37D7-B63D-36D7-7363D189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050F-6743-01F9-8F03-FE584AC1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6D22-1DCA-59FB-F101-9DDB1B7DC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94089-CB05-DEFA-7125-A9D6D467F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585E-2CEF-E638-4E20-C9B5B108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D0C0B-3E91-F6C9-AD3C-05276298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54E80-3DC8-B688-9861-D01643F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EF81-9557-59CF-DEED-65AA9BB6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83B0F2-0DDD-163D-78BD-6B839EF77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4BBCF-2E23-A89D-289B-26B03B00B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26873-AE18-EB4C-63DE-626F14EE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7747-0984-E56B-2D20-AC941BC4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E4442-E2FA-6AFA-B293-FE77B02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ADF4-FDBD-3931-1C12-12D1E3F1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4A48-D712-C3D1-B3F2-2BF27DD2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7063-5049-B7DD-4DA9-12CABB8B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5C29-0989-46C0-8ADF-937B532D6DD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3311-FB0C-EC05-3EFF-0F36A6D9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F8E8-6478-A166-77D8-E4E552085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177E-520C-4B03-B0F8-12717B833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388-93FC-8F91-9BF6-BEA4050A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Sitemap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BEBF63-7DD8-50C7-3C39-AF5578928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9169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95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D389-7518-0E42-2499-B35F9875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4B6B4-3759-B5AB-85C5-8D02C90C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Home Page</a:t>
            </a:r>
          </a:p>
          <a:p>
            <a:pPr lvl="1"/>
            <a:r>
              <a:rPr lang="en-US" dirty="0"/>
              <a:t>Home page, with an appealing design and primary navigation</a:t>
            </a:r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Contains essential information about me such as my major, education, and interests</a:t>
            </a:r>
          </a:p>
          <a:p>
            <a:r>
              <a:rPr lang="en-US" dirty="0"/>
              <a:t>Skills and Certifications</a:t>
            </a:r>
          </a:p>
          <a:p>
            <a:pPr lvl="1"/>
            <a:r>
              <a:rPr lang="en-US" dirty="0"/>
              <a:t>My relevant skills and certifications for any tech or business job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A list of all my work and volunteer experience</a:t>
            </a:r>
          </a:p>
          <a:p>
            <a:r>
              <a:rPr lang="en-US" dirty="0"/>
              <a:t>Resume</a:t>
            </a:r>
          </a:p>
          <a:p>
            <a:pPr lvl="1"/>
            <a:r>
              <a:rPr lang="en-US" dirty="0"/>
              <a:t>Contains a printable resume pdf or doc, containing the info from skills and experience</a:t>
            </a:r>
          </a:p>
          <a:p>
            <a:r>
              <a:rPr lang="en-US" dirty="0"/>
              <a:t>Email Form</a:t>
            </a:r>
          </a:p>
          <a:p>
            <a:pPr lvl="1"/>
            <a:r>
              <a:rPr lang="en-US" dirty="0"/>
              <a:t>In-site form to email me</a:t>
            </a:r>
          </a:p>
          <a:p>
            <a:r>
              <a:rPr lang="en-US" dirty="0"/>
              <a:t>Social Media</a:t>
            </a:r>
          </a:p>
          <a:p>
            <a:pPr lvl="1"/>
            <a:r>
              <a:rPr lang="en-US" dirty="0"/>
              <a:t>A list of all other relevant social media accounts such as LinkedIn, </a:t>
            </a:r>
            <a:r>
              <a:rPr lang="en-US" dirty="0" err="1"/>
              <a:t>Github</a:t>
            </a:r>
            <a:r>
              <a:rPr lang="en-US" dirty="0"/>
              <a:t>, and so on</a:t>
            </a:r>
          </a:p>
        </p:txBody>
      </p:sp>
    </p:spTree>
    <p:extLst>
      <p:ext uri="{BB962C8B-B14F-4D97-AF65-F5344CB8AC3E}">
        <p14:creationId xmlns:p14="http://schemas.microsoft.com/office/powerpoint/2010/main" val="336606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115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Sitemap</vt:lpstr>
      <vt:lpstr>Page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Huang</dc:creator>
  <cp:lastModifiedBy>Eric Huang</cp:lastModifiedBy>
  <cp:revision>1</cp:revision>
  <dcterms:created xsi:type="dcterms:W3CDTF">2022-09-26T17:13:48Z</dcterms:created>
  <dcterms:modified xsi:type="dcterms:W3CDTF">2022-10-06T18:57:47Z</dcterms:modified>
</cp:coreProperties>
</file>