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2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A69D3-B8B4-5148-80D4-6A39EEFCF780}" v="158" dt="2019-01-13T11:10:27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/>
    <p:restoredTop sz="86587"/>
  </p:normalViewPr>
  <p:slideViewPr>
    <p:cSldViewPr snapToGrid="0" snapToObjects="1">
      <p:cViewPr varScale="1">
        <p:scale>
          <a:sx n="106" d="100"/>
          <a:sy n="106" d="100"/>
        </p:scale>
        <p:origin x="9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ERIC" userId="6e35cd798514dd75" providerId="LiveId" clId="{09AF1426-9FDA-8841-8718-4D16E578D7D5}"/>
    <pc:docChg chg="undo custSel modSld">
      <pc:chgData name="CHEN ERIC" userId="6e35cd798514dd75" providerId="LiveId" clId="{09AF1426-9FDA-8841-8718-4D16E578D7D5}" dt="2018-10-25T01:43:22.361" v="67" actId="1076"/>
      <pc:docMkLst>
        <pc:docMk/>
      </pc:docMkLst>
      <pc:sldChg chg="delSp modSp">
        <pc:chgData name="CHEN ERIC" userId="6e35cd798514dd75" providerId="LiveId" clId="{09AF1426-9FDA-8841-8718-4D16E578D7D5}" dt="2018-10-25T01:41:34.428" v="59" actId="20577"/>
        <pc:sldMkLst>
          <pc:docMk/>
          <pc:sldMk cId="3855979039" sldId="258"/>
        </pc:sldMkLst>
        <pc:graphicFrameChg chg="modGraphic">
          <ac:chgData name="CHEN ERIC" userId="6e35cd798514dd75" providerId="LiveId" clId="{09AF1426-9FDA-8841-8718-4D16E578D7D5}" dt="2018-10-25T01:41:34.428" v="59" actId="20577"/>
          <ac:graphicFrameMkLst>
            <pc:docMk/>
            <pc:sldMk cId="3855979039" sldId="258"/>
            <ac:graphicFrameMk id="6" creationId="{26F8D852-AE4E-5A42-A2D7-0A214FA1DD77}"/>
          </ac:graphicFrameMkLst>
        </pc:graphicFrameChg>
        <pc:graphicFrameChg chg="del">
          <ac:chgData name="CHEN ERIC" userId="6e35cd798514dd75" providerId="LiveId" clId="{09AF1426-9FDA-8841-8718-4D16E578D7D5}" dt="2018-10-25T01:38:58.652" v="0" actId="478"/>
          <ac:graphicFrameMkLst>
            <pc:docMk/>
            <pc:sldMk cId="3855979039" sldId="258"/>
            <ac:graphicFrameMk id="7" creationId="{F7E40D30-3CFF-254E-BBE4-DD1735360114}"/>
          </ac:graphicFrameMkLst>
        </pc:graphicFrameChg>
      </pc:sldChg>
      <pc:sldChg chg="addSp delSp modSp">
        <pc:chgData name="CHEN ERIC" userId="6e35cd798514dd75" providerId="LiveId" clId="{09AF1426-9FDA-8841-8718-4D16E578D7D5}" dt="2018-10-25T01:43:22.361" v="67" actId="1076"/>
        <pc:sldMkLst>
          <pc:docMk/>
          <pc:sldMk cId="1856273521" sldId="260"/>
        </pc:sldMkLst>
        <pc:spChg chg="add del mod">
          <ac:chgData name="CHEN ERIC" userId="6e35cd798514dd75" providerId="LiveId" clId="{09AF1426-9FDA-8841-8718-4D16E578D7D5}" dt="2018-10-25T01:43:16.607" v="66" actId="478"/>
          <ac:spMkLst>
            <pc:docMk/>
            <pc:sldMk cId="1856273521" sldId="260"/>
            <ac:spMk id="2" creationId="{9F8157D6-76D0-184C-A28F-80022C4A3B2F}"/>
          </ac:spMkLst>
        </pc:spChg>
        <pc:picChg chg="mod">
          <ac:chgData name="CHEN ERIC" userId="6e35cd798514dd75" providerId="LiveId" clId="{09AF1426-9FDA-8841-8718-4D16E578D7D5}" dt="2018-10-25T01:43:22.361" v="67" actId="1076"/>
          <ac:picMkLst>
            <pc:docMk/>
            <pc:sldMk cId="1856273521" sldId="260"/>
            <ac:picMk id="12" creationId="{EED17351-AC00-454E-8893-07F8FFD9F99A}"/>
          </ac:picMkLst>
        </pc:pic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22" creationId="{71D4C455-395D-0A49-A46F-623F927D44A9}"/>
          </ac:cxnSpMkLst>
        </pc:cxn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24" creationId="{DFB071CD-5A57-3C4D-A040-8210E19F56EA}"/>
          </ac:cxnSpMkLst>
        </pc:cxn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26" creationId="{7CA38154-637B-8D45-A32C-494AD02AE5AA}"/>
          </ac:cxnSpMkLst>
        </pc:cxn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29" creationId="{C60FB99A-59AE-0C41-8792-E7D058E3DBBA}"/>
          </ac:cxnSpMkLst>
        </pc:cxn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31" creationId="{3AE79123-9C50-D340-A86B-44B8C0ED1091}"/>
          </ac:cxnSpMkLst>
        </pc:cxnChg>
        <pc:cxnChg chg="mod">
          <ac:chgData name="CHEN ERIC" userId="6e35cd798514dd75" providerId="LiveId" clId="{09AF1426-9FDA-8841-8718-4D16E578D7D5}" dt="2018-10-25T01:43:22.361" v="67" actId="1076"/>
          <ac:cxnSpMkLst>
            <pc:docMk/>
            <pc:sldMk cId="1856273521" sldId="260"/>
            <ac:cxnSpMk id="33" creationId="{384DA111-E90B-2242-9EE6-2EFBE303B60A}"/>
          </ac:cxnSpMkLst>
        </pc:cxnChg>
      </pc:sldChg>
      <pc:sldChg chg="modSp">
        <pc:chgData name="CHEN ERIC" userId="6e35cd798514dd75" providerId="LiveId" clId="{09AF1426-9FDA-8841-8718-4D16E578D7D5}" dt="2018-10-25T01:40:08.457" v="20" actId="20577"/>
        <pc:sldMkLst>
          <pc:docMk/>
          <pc:sldMk cId="2473801213" sldId="261"/>
        </pc:sldMkLst>
        <pc:graphicFrameChg chg="mod modGraphic">
          <ac:chgData name="CHEN ERIC" userId="6e35cd798514dd75" providerId="LiveId" clId="{09AF1426-9FDA-8841-8718-4D16E578D7D5}" dt="2018-10-25T01:40:08.457" v="20" actId="20577"/>
          <ac:graphicFrameMkLst>
            <pc:docMk/>
            <pc:sldMk cId="2473801213" sldId="261"/>
            <ac:graphicFrameMk id="4" creationId="{5C628820-570A-FC48-B418-BCC864EAEAD2}"/>
          </ac:graphicFrameMkLst>
        </pc:graphicFrameChg>
      </pc:sldChg>
    </pc:docChg>
  </pc:docChgLst>
  <pc:docChgLst>
    <pc:chgData name="CHEN ERIC" userId="6e35cd798514dd75" providerId="LiveId" clId="{FBDA69D3-B8B4-5148-80D4-6A39EEFCF780}"/>
    <pc:docChg chg="undo custSel addSld delSld modSld sldOrd">
      <pc:chgData name="CHEN ERIC" userId="6e35cd798514dd75" providerId="LiveId" clId="{FBDA69D3-B8B4-5148-80D4-6A39EEFCF780}" dt="2019-01-13T11:10:33.057" v="2003" actId="2696"/>
      <pc:docMkLst>
        <pc:docMk/>
      </pc:docMkLst>
      <pc:sldChg chg="modSp">
        <pc:chgData name="CHEN ERIC" userId="6e35cd798514dd75" providerId="LiveId" clId="{FBDA69D3-B8B4-5148-80D4-6A39EEFCF780}" dt="2019-01-13T11:10:17.626" v="1992" actId="20577"/>
        <pc:sldMkLst>
          <pc:docMk/>
          <pc:sldMk cId="501418546" sldId="256"/>
        </pc:sldMkLst>
        <pc:spChg chg="mod">
          <ac:chgData name="CHEN ERIC" userId="6e35cd798514dd75" providerId="LiveId" clId="{FBDA69D3-B8B4-5148-80D4-6A39EEFCF780}" dt="2019-01-13T11:10:17.626" v="1992" actId="20577"/>
          <ac:spMkLst>
            <pc:docMk/>
            <pc:sldMk cId="501418546" sldId="256"/>
            <ac:spMk id="2" creationId="{062D6FBD-E2DF-D94C-9716-70A92E46F034}"/>
          </ac:spMkLst>
        </pc:spChg>
        <pc:spChg chg="mod">
          <ac:chgData name="CHEN ERIC" userId="6e35cd798514dd75" providerId="LiveId" clId="{FBDA69D3-B8B4-5148-80D4-6A39EEFCF780}" dt="2018-10-25T02:05:00.441" v="174" actId="20577"/>
          <ac:spMkLst>
            <pc:docMk/>
            <pc:sldMk cId="501418546" sldId="256"/>
            <ac:spMk id="3" creationId="{0CFF9DF7-C522-4D48-91F6-D0AFE30D1DDD}"/>
          </ac:spMkLst>
        </pc:spChg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3615427970" sldId="257"/>
        </pc:sldMkLst>
      </pc:sldChg>
      <pc:sldChg chg="addSp modTransition">
        <pc:chgData name="CHEN ERIC" userId="6e35cd798514dd75" providerId="LiveId" clId="{FBDA69D3-B8B4-5148-80D4-6A39EEFCF780}" dt="2019-01-13T11:10:27.478" v="1993"/>
        <pc:sldMkLst>
          <pc:docMk/>
          <pc:sldMk cId="3855979039" sldId="258"/>
        </pc:sldMkLst>
        <pc:graphicFrameChg chg="add">
          <ac:chgData name="CHEN ERIC" userId="6e35cd798514dd75" providerId="LiveId" clId="{FBDA69D3-B8B4-5148-80D4-6A39EEFCF780}" dt="2018-10-25T00:59:40.898" v="0"/>
          <ac:graphicFrameMkLst>
            <pc:docMk/>
            <pc:sldMk cId="3855979039" sldId="258"/>
            <ac:graphicFrameMk id="7" creationId="{F7E40D30-3CFF-254E-BBE4-DD1735360114}"/>
          </ac:graphicFrameMkLst>
        </pc:graphicFrameChg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4252931763" sldId="259"/>
        </pc:sldMkLst>
      </pc:sldChg>
      <pc:sldChg chg="addSp modSp modTransition">
        <pc:chgData name="CHEN ERIC" userId="6e35cd798514dd75" providerId="LiveId" clId="{FBDA69D3-B8B4-5148-80D4-6A39EEFCF780}" dt="2019-01-13T11:10:27.478" v="1993"/>
        <pc:sldMkLst>
          <pc:docMk/>
          <pc:sldMk cId="1856273521" sldId="260"/>
        </pc:sldMkLst>
        <pc:spChg chg="add mod">
          <ac:chgData name="CHEN ERIC" userId="6e35cd798514dd75" providerId="LiveId" clId="{FBDA69D3-B8B4-5148-80D4-6A39EEFCF780}" dt="2018-10-25T02:00:56.291" v="106" actId="164"/>
          <ac:spMkLst>
            <pc:docMk/>
            <pc:sldMk cId="1856273521" sldId="260"/>
            <ac:spMk id="122" creationId="{1940CFD3-5BB8-5E4D-8BD8-9B1703BED6E8}"/>
          </ac:spMkLst>
        </pc:spChg>
        <pc:spChg chg="add mod">
          <ac:chgData name="CHEN ERIC" userId="6e35cd798514dd75" providerId="LiveId" clId="{FBDA69D3-B8B4-5148-80D4-6A39EEFCF780}" dt="2018-10-25T02:02:03.328" v="117" actId="1076"/>
          <ac:spMkLst>
            <pc:docMk/>
            <pc:sldMk cId="1856273521" sldId="260"/>
            <ac:spMk id="139" creationId="{E3BD98FF-0CEE-AC49-9E1D-974D4BE4578A}"/>
          </ac:spMkLst>
        </pc:spChg>
        <pc:spChg chg="add mod">
          <ac:chgData name="CHEN ERIC" userId="6e35cd798514dd75" providerId="LiveId" clId="{FBDA69D3-B8B4-5148-80D4-6A39EEFCF780}" dt="2018-10-25T02:02:11.337" v="119" actId="1076"/>
          <ac:spMkLst>
            <pc:docMk/>
            <pc:sldMk cId="1856273521" sldId="260"/>
            <ac:spMk id="140" creationId="{14DAF3D6-4B39-3641-B219-7A3EEA00F8B0}"/>
          </ac:spMkLst>
        </pc:spChg>
        <pc:spChg chg="add mod">
          <ac:chgData name="CHEN ERIC" userId="6e35cd798514dd75" providerId="LiveId" clId="{FBDA69D3-B8B4-5148-80D4-6A39EEFCF780}" dt="2018-10-25T02:02:16.660" v="121" actId="1076"/>
          <ac:spMkLst>
            <pc:docMk/>
            <pc:sldMk cId="1856273521" sldId="260"/>
            <ac:spMk id="141" creationId="{5E28A627-3D96-E143-873E-FC0FCF6294F3}"/>
          </ac:spMkLst>
        </pc:spChg>
        <pc:grpChg chg="add mod">
          <ac:chgData name="CHEN ERIC" userId="6e35cd798514dd75" providerId="LiveId" clId="{FBDA69D3-B8B4-5148-80D4-6A39EEFCF780}" dt="2018-10-25T02:01:59.285" v="115" actId="1076"/>
          <ac:grpSpMkLst>
            <pc:docMk/>
            <pc:sldMk cId="1856273521" sldId="260"/>
            <ac:grpSpMk id="132" creationId="{9E1DFB1B-62A0-034F-BBE3-F5FC655B3AF7}"/>
          </ac:grpSpMkLst>
        </pc:grpChg>
        <pc:grpChg chg="add mod">
          <ac:chgData name="CHEN ERIC" userId="6e35cd798514dd75" providerId="LiveId" clId="{FBDA69D3-B8B4-5148-80D4-6A39EEFCF780}" dt="2018-10-25T02:02:26.747" v="123" actId="1076"/>
          <ac:grpSpMkLst>
            <pc:docMk/>
            <pc:sldMk cId="1856273521" sldId="260"/>
            <ac:grpSpMk id="142" creationId="{37200C51-542F-3249-B246-E29FC53AFF35}"/>
          </ac:grpSpMkLst>
        </pc:grpChg>
        <pc:grpChg chg="add mod">
          <ac:chgData name="CHEN ERIC" userId="6e35cd798514dd75" providerId="LiveId" clId="{FBDA69D3-B8B4-5148-80D4-6A39EEFCF780}" dt="2018-10-25T02:02:31.457" v="125" actId="1076"/>
          <ac:grpSpMkLst>
            <pc:docMk/>
            <pc:sldMk cId="1856273521" sldId="260"/>
            <ac:grpSpMk id="148" creationId="{82210296-A45C-9446-98CB-B97A6CCA7824}"/>
          </ac:grpSpMkLst>
        </pc:grpChg>
        <pc:picChg chg="mod">
          <ac:chgData name="CHEN ERIC" userId="6e35cd798514dd75" providerId="LiveId" clId="{FBDA69D3-B8B4-5148-80D4-6A39EEFCF780}" dt="2018-10-25T02:01:06.914" v="107" actId="1076"/>
          <ac:picMkLst>
            <pc:docMk/>
            <pc:sldMk cId="1856273521" sldId="260"/>
            <ac:picMk id="12" creationId="{EED17351-AC00-454E-8893-07F8FFD9F99A}"/>
          </ac:picMkLst>
        </pc:pic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22" creationId="{71D4C455-395D-0A49-A46F-623F927D44A9}"/>
          </ac:cxnSpMkLst>
        </pc:cxn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24" creationId="{DFB071CD-5A57-3C4D-A040-8210E19F56EA}"/>
          </ac:cxnSpMkLst>
        </pc:cxn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26" creationId="{7CA38154-637B-8D45-A32C-494AD02AE5AA}"/>
          </ac:cxnSpMkLst>
        </pc:cxn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29" creationId="{C60FB99A-59AE-0C41-8792-E7D058E3DBBA}"/>
          </ac:cxnSpMkLst>
        </pc:cxn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31" creationId="{3AE79123-9C50-D340-A86B-44B8C0ED1091}"/>
          </ac:cxnSpMkLst>
        </pc:cxnChg>
        <pc:cxnChg chg="mod">
          <ac:chgData name="CHEN ERIC" userId="6e35cd798514dd75" providerId="LiveId" clId="{FBDA69D3-B8B4-5148-80D4-6A39EEFCF780}" dt="2018-10-25T02:01:06.914" v="107" actId="1076"/>
          <ac:cxnSpMkLst>
            <pc:docMk/>
            <pc:sldMk cId="1856273521" sldId="260"/>
            <ac:cxnSpMk id="33" creationId="{384DA111-E90B-2242-9EE6-2EFBE303B60A}"/>
          </ac:cxnSpMkLst>
        </pc:cxnChg>
        <pc:cxnChg chg="add mod">
          <ac:chgData name="CHEN ERIC" userId="6e35cd798514dd75" providerId="LiveId" clId="{FBDA69D3-B8B4-5148-80D4-6A39EEFCF780}" dt="2018-10-25T02:00:56.291" v="106" actId="164"/>
          <ac:cxnSpMkLst>
            <pc:docMk/>
            <pc:sldMk cId="1856273521" sldId="260"/>
            <ac:cxnSpMk id="124" creationId="{A3611881-53B4-FA46-BEA6-BE8B369827AC}"/>
          </ac:cxnSpMkLst>
        </pc:cxnChg>
        <pc:cxnChg chg="add mod">
          <ac:chgData name="CHEN ERIC" userId="6e35cd798514dd75" providerId="LiveId" clId="{FBDA69D3-B8B4-5148-80D4-6A39EEFCF780}" dt="2018-10-25T02:00:56.291" v="106" actId="164"/>
          <ac:cxnSpMkLst>
            <pc:docMk/>
            <pc:sldMk cId="1856273521" sldId="260"/>
            <ac:cxnSpMk id="125" creationId="{38869537-9DE2-384F-86B7-8FB15529239F}"/>
          </ac:cxnSpMkLst>
        </pc:cxnChg>
        <pc:cxnChg chg="add mod">
          <ac:chgData name="CHEN ERIC" userId="6e35cd798514dd75" providerId="LiveId" clId="{FBDA69D3-B8B4-5148-80D4-6A39EEFCF780}" dt="2018-10-25T02:00:56.291" v="106" actId="164"/>
          <ac:cxnSpMkLst>
            <pc:docMk/>
            <pc:sldMk cId="1856273521" sldId="260"/>
            <ac:cxnSpMk id="128" creationId="{47492DEC-ED3B-D444-8471-C37752CD6972}"/>
          </ac:cxnSpMkLst>
        </pc:cxnChg>
        <pc:cxnChg chg="add mod">
          <ac:chgData name="CHEN ERIC" userId="6e35cd798514dd75" providerId="LiveId" clId="{FBDA69D3-B8B4-5148-80D4-6A39EEFCF780}" dt="2018-10-25T02:00:56.291" v="106" actId="164"/>
          <ac:cxnSpMkLst>
            <pc:docMk/>
            <pc:sldMk cId="1856273521" sldId="260"/>
            <ac:cxnSpMk id="129" creationId="{D221AA8A-2A19-1547-BD82-3CCBC1ABA137}"/>
          </ac:cxnSpMkLst>
        </pc:cxnChg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2473801213" sldId="261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231015972" sldId="262"/>
        </pc:sldMkLst>
      </pc:sldChg>
      <pc:sldChg chg="modSp add modTransition">
        <pc:chgData name="CHEN ERIC" userId="6e35cd798514dd75" providerId="LiveId" clId="{FBDA69D3-B8B4-5148-80D4-6A39EEFCF780}" dt="2019-01-13T11:10:27.478" v="1993"/>
        <pc:sldMkLst>
          <pc:docMk/>
          <pc:sldMk cId="1666539935" sldId="264"/>
        </pc:sldMkLst>
        <pc:graphicFrameChg chg="mod modGraphic">
          <ac:chgData name="CHEN ERIC" userId="6e35cd798514dd75" providerId="LiveId" clId="{FBDA69D3-B8B4-5148-80D4-6A39EEFCF780}" dt="2018-10-25T02:04:34.247" v="166"/>
          <ac:graphicFrameMkLst>
            <pc:docMk/>
            <pc:sldMk cId="1666539935" sldId="264"/>
            <ac:graphicFrameMk id="4" creationId="{5C628820-570A-FC48-B418-BCC864EAEAD2}"/>
          </ac:graphicFrameMkLst>
        </pc:graphicFrameChg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947950286" sldId="265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481608946" sldId="266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1669519867" sldId="267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2782310166" sldId="268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1544281087" sldId="269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2585333724" sldId="270"/>
        </pc:sldMkLst>
      </pc:sldChg>
      <pc:sldChg chg="modTransition">
        <pc:chgData name="CHEN ERIC" userId="6e35cd798514dd75" providerId="LiveId" clId="{FBDA69D3-B8B4-5148-80D4-6A39EEFCF780}" dt="2019-01-13T11:10:27.478" v="1993"/>
        <pc:sldMkLst>
          <pc:docMk/>
          <pc:sldMk cId="863436387" sldId="271"/>
        </pc:sldMkLst>
      </pc:sldChg>
      <pc:sldChg chg="ord modTransition">
        <pc:chgData name="CHEN ERIC" userId="6e35cd798514dd75" providerId="LiveId" clId="{FBDA69D3-B8B4-5148-80D4-6A39EEFCF780}" dt="2019-01-13T11:10:27.478" v="1993"/>
        <pc:sldMkLst>
          <pc:docMk/>
          <pc:sldMk cId="3581979057" sldId="272"/>
        </pc:sldMkLst>
      </pc:sldChg>
      <pc:sldChg chg="addSp delSp modSp add del">
        <pc:chgData name="CHEN ERIC" userId="6e35cd798514dd75" providerId="LiveId" clId="{FBDA69D3-B8B4-5148-80D4-6A39EEFCF780}" dt="2019-01-13T11:10:32.774" v="1994" actId="2696"/>
        <pc:sldMkLst>
          <pc:docMk/>
          <pc:sldMk cId="3934358407" sldId="273"/>
        </pc:sldMkLst>
        <pc:spChg chg="mod">
          <ac:chgData name="CHEN ERIC" userId="6e35cd798514dd75" providerId="LiveId" clId="{FBDA69D3-B8B4-5148-80D4-6A39EEFCF780}" dt="2018-12-24T13:45:14.227" v="223" actId="20577"/>
          <ac:spMkLst>
            <pc:docMk/>
            <pc:sldMk cId="3934358407" sldId="273"/>
            <ac:spMk id="2" creationId="{2059DAE4-E505-CB47-9240-CBE2BBF15214}"/>
          </ac:spMkLst>
        </pc:spChg>
        <pc:spChg chg="del">
          <ac:chgData name="CHEN ERIC" userId="6e35cd798514dd75" providerId="LiveId" clId="{FBDA69D3-B8B4-5148-80D4-6A39EEFCF780}" dt="2018-12-24T13:45:17.965" v="224" actId="478"/>
          <ac:spMkLst>
            <pc:docMk/>
            <pc:sldMk cId="3934358407" sldId="273"/>
            <ac:spMk id="3" creationId="{3E31106A-35FE-0643-A3DF-4756080448B8}"/>
          </ac:spMkLst>
        </pc:spChg>
        <pc:spChg chg="add del mod">
          <ac:chgData name="CHEN ERIC" userId="6e35cd798514dd75" providerId="LiveId" clId="{FBDA69D3-B8B4-5148-80D4-6A39EEFCF780}" dt="2018-12-24T13:45:06.134" v="204" actId="478"/>
          <ac:spMkLst>
            <pc:docMk/>
            <pc:sldMk cId="3934358407" sldId="273"/>
            <ac:spMk id="5" creationId="{0C77EBF5-9C6A-BF45-9F16-9427C00283A5}"/>
          </ac:spMkLst>
        </pc:spChg>
        <pc:spChg chg="add mod">
          <ac:chgData name="CHEN ERIC" userId="6e35cd798514dd75" providerId="LiveId" clId="{FBDA69D3-B8B4-5148-80D4-6A39EEFCF780}" dt="2018-12-24T14:28:08.712" v="798" actId="1076"/>
          <ac:spMkLst>
            <pc:docMk/>
            <pc:sldMk cId="3934358407" sldId="273"/>
            <ac:spMk id="12" creationId="{BCF29334-AFB4-A749-9346-A238E3893145}"/>
          </ac:spMkLst>
        </pc:spChg>
        <pc:spChg chg="add mod">
          <ac:chgData name="CHEN ERIC" userId="6e35cd798514dd75" providerId="LiveId" clId="{FBDA69D3-B8B4-5148-80D4-6A39EEFCF780}" dt="2018-12-24T14:28:06.192" v="797" actId="1076"/>
          <ac:spMkLst>
            <pc:docMk/>
            <pc:sldMk cId="3934358407" sldId="273"/>
            <ac:spMk id="13" creationId="{75A024CC-91C4-D948-BB40-A36D04E58C0F}"/>
          </ac:spMkLst>
        </pc:spChg>
        <pc:spChg chg="add mod">
          <ac:chgData name="CHEN ERIC" userId="6e35cd798514dd75" providerId="LiveId" clId="{FBDA69D3-B8B4-5148-80D4-6A39EEFCF780}" dt="2018-12-24T14:28:27.175" v="806" actId="1076"/>
          <ac:spMkLst>
            <pc:docMk/>
            <pc:sldMk cId="3934358407" sldId="273"/>
            <ac:spMk id="14" creationId="{CDDA4E90-49F2-B94E-AFA8-2E20158F0AF1}"/>
          </ac:spMkLst>
        </pc:spChg>
        <pc:spChg chg="add mod">
          <ac:chgData name="CHEN ERIC" userId="6e35cd798514dd75" providerId="LiveId" clId="{FBDA69D3-B8B4-5148-80D4-6A39EEFCF780}" dt="2018-12-24T14:28:24.323" v="805" actId="1076"/>
          <ac:spMkLst>
            <pc:docMk/>
            <pc:sldMk cId="3934358407" sldId="273"/>
            <ac:spMk id="15" creationId="{9AFE2117-D739-A04E-AEA2-3A0B0769EC72}"/>
          </ac:spMkLst>
        </pc:spChg>
        <pc:graphicFrameChg chg="add del mod modGraphic">
          <ac:chgData name="CHEN ERIC" userId="6e35cd798514dd75" providerId="LiveId" clId="{FBDA69D3-B8B4-5148-80D4-6A39EEFCF780}" dt="2018-12-24T14:07:15.562" v="674" actId="478"/>
          <ac:graphicFrameMkLst>
            <pc:docMk/>
            <pc:sldMk cId="3934358407" sldId="273"/>
            <ac:graphicFrameMk id="6" creationId="{F9348DA2-945A-3C40-9373-192283C04CA6}"/>
          </ac:graphicFrameMkLst>
        </pc:graphicFrameChg>
        <pc:graphicFrameChg chg="add mod modGraphic">
          <ac:chgData name="CHEN ERIC" userId="6e35cd798514dd75" providerId="LiveId" clId="{FBDA69D3-B8B4-5148-80D4-6A39EEFCF780}" dt="2018-12-24T14:21:03.879" v="722" actId="1076"/>
          <ac:graphicFrameMkLst>
            <pc:docMk/>
            <pc:sldMk cId="3934358407" sldId="273"/>
            <ac:graphicFrameMk id="7" creationId="{B8FCAE81-0F6D-E04F-966B-AB3ECE78DAC2}"/>
          </ac:graphicFrameMkLst>
        </pc:graphicFrameChg>
        <pc:graphicFrameChg chg="add del mod modGraphic">
          <ac:chgData name="CHEN ERIC" userId="6e35cd798514dd75" providerId="LiveId" clId="{FBDA69D3-B8B4-5148-80D4-6A39EEFCF780}" dt="2018-12-24T13:50:25.153" v="388"/>
          <ac:graphicFrameMkLst>
            <pc:docMk/>
            <pc:sldMk cId="3934358407" sldId="273"/>
            <ac:graphicFrameMk id="8" creationId="{BB5A169C-4CBA-DE4D-AE85-44A2D95BFA84}"/>
          </ac:graphicFrameMkLst>
        </pc:graphicFrameChg>
        <pc:graphicFrameChg chg="add mod modGraphic">
          <ac:chgData name="CHEN ERIC" userId="6e35cd798514dd75" providerId="LiveId" clId="{FBDA69D3-B8B4-5148-80D4-6A39EEFCF780}" dt="2018-12-24T14:09:09.688" v="704" actId="1076"/>
          <ac:graphicFrameMkLst>
            <pc:docMk/>
            <pc:sldMk cId="3934358407" sldId="273"/>
            <ac:graphicFrameMk id="9" creationId="{DC3E6678-BA39-7F48-ABD5-048A74118C1F}"/>
          </ac:graphicFrameMkLst>
        </pc:graphicFrameChg>
        <pc:cxnChg chg="add mod">
          <ac:chgData name="CHEN ERIC" userId="6e35cd798514dd75" providerId="LiveId" clId="{FBDA69D3-B8B4-5148-80D4-6A39EEFCF780}" dt="2018-12-24T14:21:26.904" v="741" actId="692"/>
          <ac:cxnSpMkLst>
            <pc:docMk/>
            <pc:sldMk cId="3934358407" sldId="273"/>
            <ac:cxnSpMk id="11" creationId="{60A7A1FC-DF7D-5940-9120-4D73E91EEAC8}"/>
          </ac:cxnSpMkLst>
        </pc:cxnChg>
      </pc:sldChg>
      <pc:sldChg chg="addSp delSp modSp add del">
        <pc:chgData name="CHEN ERIC" userId="6e35cd798514dd75" providerId="LiveId" clId="{FBDA69D3-B8B4-5148-80D4-6A39EEFCF780}" dt="2019-01-13T11:10:32.793" v="1995" actId="2696"/>
        <pc:sldMkLst>
          <pc:docMk/>
          <pc:sldMk cId="3116171597" sldId="274"/>
        </pc:sldMkLst>
        <pc:spChg chg="mod">
          <ac:chgData name="CHEN ERIC" userId="6e35cd798514dd75" providerId="LiveId" clId="{FBDA69D3-B8B4-5148-80D4-6A39EEFCF780}" dt="2018-12-24T13:50:47.115" v="407" actId="20577"/>
          <ac:spMkLst>
            <pc:docMk/>
            <pc:sldMk cId="3116171597" sldId="274"/>
            <ac:spMk id="2" creationId="{6DABECC1-33B9-A847-9336-5AE8BE2C96C0}"/>
          </ac:spMkLst>
        </pc:spChg>
        <pc:spChg chg="del">
          <ac:chgData name="CHEN ERIC" userId="6e35cd798514dd75" providerId="LiveId" clId="{FBDA69D3-B8B4-5148-80D4-6A39EEFCF780}" dt="2018-12-24T13:50:31.768" v="390" actId="478"/>
          <ac:spMkLst>
            <pc:docMk/>
            <pc:sldMk cId="3116171597" sldId="274"/>
            <ac:spMk id="3" creationId="{38FCCCA8-839E-BC4B-A81C-A8ABD6B8E5C2}"/>
          </ac:spMkLst>
        </pc:spChg>
        <pc:spChg chg="add">
          <ac:chgData name="CHEN ERIC" userId="6e35cd798514dd75" providerId="LiveId" clId="{FBDA69D3-B8B4-5148-80D4-6A39EEFCF780}" dt="2018-12-24T14:21:36.555" v="742"/>
          <ac:spMkLst>
            <pc:docMk/>
            <pc:sldMk cId="3116171597" sldId="274"/>
            <ac:spMk id="9" creationId="{E42921E1-26DE-D247-9B78-23D520EB68AC}"/>
          </ac:spMkLst>
        </pc:spChg>
        <pc:spChg chg="add">
          <ac:chgData name="CHEN ERIC" userId="6e35cd798514dd75" providerId="LiveId" clId="{FBDA69D3-B8B4-5148-80D4-6A39EEFCF780}" dt="2018-12-24T14:28:37.918" v="807"/>
          <ac:spMkLst>
            <pc:docMk/>
            <pc:sldMk cId="3116171597" sldId="274"/>
            <ac:spMk id="10" creationId="{D0DEDB09-F4A7-BD4C-879A-EFB8DEF0A818}"/>
          </ac:spMkLst>
        </pc:spChg>
        <pc:spChg chg="add">
          <ac:chgData name="CHEN ERIC" userId="6e35cd798514dd75" providerId="LiveId" clId="{FBDA69D3-B8B4-5148-80D4-6A39EEFCF780}" dt="2018-12-24T14:28:37.918" v="807"/>
          <ac:spMkLst>
            <pc:docMk/>
            <pc:sldMk cId="3116171597" sldId="274"/>
            <ac:spMk id="11" creationId="{8D836A99-CA57-DE4F-88BE-456320B2B1CA}"/>
          </ac:spMkLst>
        </pc:spChg>
        <pc:spChg chg="add">
          <ac:chgData name="CHEN ERIC" userId="6e35cd798514dd75" providerId="LiveId" clId="{FBDA69D3-B8B4-5148-80D4-6A39EEFCF780}" dt="2018-12-24T14:28:37.918" v="807"/>
          <ac:spMkLst>
            <pc:docMk/>
            <pc:sldMk cId="3116171597" sldId="274"/>
            <ac:spMk id="12" creationId="{A365ED3F-DFE4-2E4F-95F0-03FAC6AB9F88}"/>
          </ac:spMkLst>
        </pc:spChg>
        <pc:graphicFrameChg chg="add mod modGraphic">
          <ac:chgData name="CHEN ERIC" userId="6e35cd798514dd75" providerId="LiveId" clId="{FBDA69D3-B8B4-5148-80D4-6A39EEFCF780}" dt="2018-12-24T14:24:39.983" v="747" actId="1076"/>
          <ac:graphicFrameMkLst>
            <pc:docMk/>
            <pc:sldMk cId="3116171597" sldId="274"/>
            <ac:graphicFrameMk id="5" creationId="{846D0D55-03FC-3F48-BB52-876909EC29BF}"/>
          </ac:graphicFrameMkLst>
        </pc:graphicFrameChg>
        <pc:graphicFrameChg chg="add del mod modGraphic">
          <ac:chgData name="CHEN ERIC" userId="6e35cd798514dd75" providerId="LiveId" clId="{FBDA69D3-B8B4-5148-80D4-6A39EEFCF780}" dt="2018-12-24T14:07:22.408" v="677" actId="478"/>
          <ac:graphicFrameMkLst>
            <pc:docMk/>
            <pc:sldMk cId="3116171597" sldId="274"/>
            <ac:graphicFrameMk id="6" creationId="{8200B659-D260-B045-863B-7186CBD4F2D6}"/>
          </ac:graphicFrameMkLst>
        </pc:graphicFrameChg>
        <pc:graphicFrameChg chg="add mod modGraphic">
          <ac:chgData name="CHEN ERIC" userId="6e35cd798514dd75" providerId="LiveId" clId="{FBDA69D3-B8B4-5148-80D4-6A39EEFCF780}" dt="2018-12-24T14:24:36.984" v="746" actId="1076"/>
          <ac:graphicFrameMkLst>
            <pc:docMk/>
            <pc:sldMk cId="3116171597" sldId="274"/>
            <ac:graphicFrameMk id="7" creationId="{03D4F3DD-E625-464F-AEE5-2D3A13C1DB89}"/>
          </ac:graphicFrameMkLst>
        </pc:graphicFrameChg>
        <pc:cxnChg chg="add">
          <ac:chgData name="CHEN ERIC" userId="6e35cd798514dd75" providerId="LiveId" clId="{FBDA69D3-B8B4-5148-80D4-6A39EEFCF780}" dt="2018-12-24T14:21:36.555" v="742"/>
          <ac:cxnSpMkLst>
            <pc:docMk/>
            <pc:sldMk cId="3116171597" sldId="274"/>
            <ac:cxnSpMk id="8" creationId="{0B217638-0A6C-1549-B8B1-F840E8B83162}"/>
          </ac:cxnSpMkLst>
        </pc:cxnChg>
      </pc:sldChg>
      <pc:sldChg chg="addSp delSp modSp add del">
        <pc:chgData name="CHEN ERIC" userId="6e35cd798514dd75" providerId="LiveId" clId="{FBDA69D3-B8B4-5148-80D4-6A39EEFCF780}" dt="2019-01-13T11:10:32.821" v="1996" actId="2696"/>
        <pc:sldMkLst>
          <pc:docMk/>
          <pc:sldMk cId="1155275531" sldId="275"/>
        </pc:sldMkLst>
        <pc:spChg chg="mod">
          <ac:chgData name="CHEN ERIC" userId="6e35cd798514dd75" providerId="LiveId" clId="{FBDA69D3-B8B4-5148-80D4-6A39EEFCF780}" dt="2018-12-24T13:51:39.294" v="424" actId="20577"/>
          <ac:spMkLst>
            <pc:docMk/>
            <pc:sldMk cId="1155275531" sldId="275"/>
            <ac:spMk id="2" creationId="{6DABECC1-33B9-A847-9336-5AE8BE2C96C0}"/>
          </ac:spMkLst>
        </pc:spChg>
        <pc:spChg chg="add">
          <ac:chgData name="CHEN ERIC" userId="6e35cd798514dd75" providerId="LiveId" clId="{FBDA69D3-B8B4-5148-80D4-6A39EEFCF780}" dt="2018-12-24T14:21:39.793" v="743"/>
          <ac:spMkLst>
            <pc:docMk/>
            <pc:sldMk cId="1155275531" sldId="275"/>
            <ac:spMk id="9" creationId="{2A4E3FD2-0319-AB43-957F-70067A0FF240}"/>
          </ac:spMkLst>
        </pc:spChg>
        <pc:spChg chg="add">
          <ac:chgData name="CHEN ERIC" userId="6e35cd798514dd75" providerId="LiveId" clId="{FBDA69D3-B8B4-5148-80D4-6A39EEFCF780}" dt="2018-12-24T14:28:40.177" v="808"/>
          <ac:spMkLst>
            <pc:docMk/>
            <pc:sldMk cId="1155275531" sldId="275"/>
            <ac:spMk id="10" creationId="{F81BD358-1497-5149-8313-386DEFC2EEA7}"/>
          </ac:spMkLst>
        </pc:spChg>
        <pc:spChg chg="add">
          <ac:chgData name="CHEN ERIC" userId="6e35cd798514dd75" providerId="LiveId" clId="{FBDA69D3-B8B4-5148-80D4-6A39EEFCF780}" dt="2018-12-24T14:28:40.177" v="808"/>
          <ac:spMkLst>
            <pc:docMk/>
            <pc:sldMk cId="1155275531" sldId="275"/>
            <ac:spMk id="11" creationId="{438475AB-8D08-DD41-8B07-61786BE05A94}"/>
          </ac:spMkLst>
        </pc:spChg>
        <pc:spChg chg="add">
          <ac:chgData name="CHEN ERIC" userId="6e35cd798514dd75" providerId="LiveId" clId="{FBDA69D3-B8B4-5148-80D4-6A39EEFCF780}" dt="2018-12-24T14:28:40.177" v="808"/>
          <ac:spMkLst>
            <pc:docMk/>
            <pc:sldMk cId="1155275531" sldId="275"/>
            <ac:spMk id="12" creationId="{3658131D-2DC1-BA4E-B1C4-5493E35B699B}"/>
          </ac:spMkLst>
        </pc:spChg>
        <pc:graphicFrameChg chg="mod modGraphic">
          <ac:chgData name="CHEN ERIC" userId="6e35cd798514dd75" providerId="LiveId" clId="{FBDA69D3-B8B4-5148-80D4-6A39EEFCF780}" dt="2018-12-24T14:24:51.152" v="749" actId="1076"/>
          <ac:graphicFrameMkLst>
            <pc:docMk/>
            <pc:sldMk cId="1155275531" sldId="275"/>
            <ac:graphicFrameMk id="5" creationId="{846D0D55-03FC-3F48-BB52-876909EC29BF}"/>
          </ac:graphicFrameMkLst>
        </pc:graphicFrameChg>
        <pc:graphicFrameChg chg="del">
          <ac:chgData name="CHEN ERIC" userId="6e35cd798514dd75" providerId="LiveId" clId="{FBDA69D3-B8B4-5148-80D4-6A39EEFCF780}" dt="2018-12-24T14:07:24.743" v="678" actId="478"/>
          <ac:graphicFrameMkLst>
            <pc:docMk/>
            <pc:sldMk cId="1155275531" sldId="275"/>
            <ac:graphicFrameMk id="6" creationId="{8200B659-D260-B045-863B-7186CBD4F2D6}"/>
          </ac:graphicFrameMkLst>
        </pc:graphicFrameChg>
        <pc:graphicFrameChg chg="add mod modGraphic">
          <ac:chgData name="CHEN ERIC" userId="6e35cd798514dd75" providerId="LiveId" clId="{FBDA69D3-B8B4-5148-80D4-6A39EEFCF780}" dt="2018-12-24T14:24:46.511" v="748" actId="1076"/>
          <ac:graphicFrameMkLst>
            <pc:docMk/>
            <pc:sldMk cId="1155275531" sldId="275"/>
            <ac:graphicFrameMk id="7" creationId="{80091DAF-A7F8-F74A-B272-3B422DC1E9FE}"/>
          </ac:graphicFrameMkLst>
        </pc:graphicFrameChg>
        <pc:cxnChg chg="add">
          <ac:chgData name="CHEN ERIC" userId="6e35cd798514dd75" providerId="LiveId" clId="{FBDA69D3-B8B4-5148-80D4-6A39EEFCF780}" dt="2018-12-24T14:21:39.793" v="743"/>
          <ac:cxnSpMkLst>
            <pc:docMk/>
            <pc:sldMk cId="1155275531" sldId="275"/>
            <ac:cxnSpMk id="8" creationId="{8844F5E1-A2B6-E240-AE87-C64122A7B4D2}"/>
          </ac:cxnSpMkLst>
        </pc:cxnChg>
      </pc:sldChg>
      <pc:sldChg chg="addSp delSp modSp add del">
        <pc:chgData name="CHEN ERIC" userId="6e35cd798514dd75" providerId="LiveId" clId="{FBDA69D3-B8B4-5148-80D4-6A39EEFCF780}" dt="2019-01-13T11:10:32.870" v="1997" actId="2696"/>
        <pc:sldMkLst>
          <pc:docMk/>
          <pc:sldMk cId="2086826463" sldId="276"/>
        </pc:sldMkLst>
        <pc:spChg chg="mod">
          <ac:chgData name="CHEN ERIC" userId="6e35cd798514dd75" providerId="LiveId" clId="{FBDA69D3-B8B4-5148-80D4-6A39EEFCF780}" dt="2018-12-24T14:01:44.745" v="510" actId="27636"/>
          <ac:spMkLst>
            <pc:docMk/>
            <pc:sldMk cId="2086826463" sldId="276"/>
            <ac:spMk id="2" creationId="{6DABECC1-33B9-A847-9336-5AE8BE2C96C0}"/>
          </ac:spMkLst>
        </pc:spChg>
        <pc:spChg chg="add del mod">
          <ac:chgData name="CHEN ERIC" userId="6e35cd798514dd75" providerId="LiveId" clId="{FBDA69D3-B8B4-5148-80D4-6A39EEFCF780}" dt="2018-12-24T14:27:23.584" v="790" actId="478"/>
          <ac:spMkLst>
            <pc:docMk/>
            <pc:sldMk cId="2086826463" sldId="276"/>
            <ac:spMk id="10" creationId="{A06A16BE-D1DD-4040-8F54-CFF6F0020C75}"/>
          </ac:spMkLst>
        </pc:spChg>
        <pc:spChg chg="add del mod">
          <ac:chgData name="CHEN ERIC" userId="6e35cd798514dd75" providerId="LiveId" clId="{FBDA69D3-B8B4-5148-80D4-6A39EEFCF780}" dt="2018-12-24T14:28:50.071" v="811" actId="478"/>
          <ac:spMkLst>
            <pc:docMk/>
            <pc:sldMk cId="2086826463" sldId="276"/>
            <ac:spMk id="21" creationId="{DE4E582B-5CA1-CB46-A49E-FBFF29E53EC2}"/>
          </ac:spMkLst>
        </pc:spChg>
        <pc:spChg chg="add mod">
          <ac:chgData name="CHEN ERIC" userId="6e35cd798514dd75" providerId="LiveId" clId="{FBDA69D3-B8B4-5148-80D4-6A39EEFCF780}" dt="2018-12-24T14:28:53.390" v="812" actId="1076"/>
          <ac:spMkLst>
            <pc:docMk/>
            <pc:sldMk cId="2086826463" sldId="276"/>
            <ac:spMk id="22" creationId="{82C193BE-8EDB-0747-B402-CD269F1ED599}"/>
          </ac:spMkLst>
        </pc:spChg>
        <pc:spChg chg="add mod">
          <ac:chgData name="CHEN ERIC" userId="6e35cd798514dd75" providerId="LiveId" clId="{FBDA69D3-B8B4-5148-80D4-6A39EEFCF780}" dt="2018-12-24T14:29:00.951" v="814" actId="1076"/>
          <ac:spMkLst>
            <pc:docMk/>
            <pc:sldMk cId="2086826463" sldId="276"/>
            <ac:spMk id="23" creationId="{E1D52BB7-62D6-EA4E-9251-DE129EAC2CBA}"/>
          </ac:spMkLst>
        </pc:spChg>
        <pc:spChg chg="add mod">
          <ac:chgData name="CHEN ERIC" userId="6e35cd798514dd75" providerId="LiveId" clId="{FBDA69D3-B8B4-5148-80D4-6A39EEFCF780}" dt="2018-12-24T14:29:04.278" v="815" actId="571"/>
          <ac:spMkLst>
            <pc:docMk/>
            <pc:sldMk cId="2086826463" sldId="276"/>
            <ac:spMk id="24" creationId="{A0C612E3-E2E1-D747-BD60-4FAA9B7791B7}"/>
          </ac:spMkLst>
        </pc:spChg>
        <pc:spChg chg="add mod">
          <ac:chgData name="CHEN ERIC" userId="6e35cd798514dd75" providerId="LiveId" clId="{FBDA69D3-B8B4-5148-80D4-6A39EEFCF780}" dt="2018-12-24T14:29:07.312" v="816" actId="571"/>
          <ac:spMkLst>
            <pc:docMk/>
            <pc:sldMk cId="2086826463" sldId="276"/>
            <ac:spMk id="25" creationId="{31573FFC-FEF1-9D4B-898E-7482E8279A34}"/>
          </ac:spMkLst>
        </pc:spChg>
        <pc:spChg chg="add mod">
          <ac:chgData name="CHEN ERIC" userId="6e35cd798514dd75" providerId="LiveId" clId="{FBDA69D3-B8B4-5148-80D4-6A39EEFCF780}" dt="2018-12-24T14:29:09.943" v="817" actId="571"/>
          <ac:spMkLst>
            <pc:docMk/>
            <pc:sldMk cId="2086826463" sldId="276"/>
            <ac:spMk id="26" creationId="{2DACC955-5FE3-1E44-A88B-FCCCF56F43C5}"/>
          </ac:spMkLst>
        </pc:spChg>
        <pc:spChg chg="add mod">
          <ac:chgData name="CHEN ERIC" userId="6e35cd798514dd75" providerId="LiveId" clId="{FBDA69D3-B8B4-5148-80D4-6A39EEFCF780}" dt="2018-12-24T14:29:12.991" v="818" actId="571"/>
          <ac:spMkLst>
            <pc:docMk/>
            <pc:sldMk cId="2086826463" sldId="276"/>
            <ac:spMk id="27" creationId="{2F3F3BE5-24ED-DD4F-9CB5-B577EAD5AD45}"/>
          </ac:spMkLst>
        </pc:spChg>
        <pc:graphicFrameChg chg="mod modGraphic">
          <ac:chgData name="CHEN ERIC" userId="6e35cd798514dd75" providerId="LiveId" clId="{FBDA69D3-B8B4-5148-80D4-6A39EEFCF780}" dt="2018-12-24T14:25:32.110" v="759" actId="1076"/>
          <ac:graphicFrameMkLst>
            <pc:docMk/>
            <pc:sldMk cId="2086826463" sldId="276"/>
            <ac:graphicFrameMk id="5" creationId="{846D0D55-03FC-3F48-BB52-876909EC29BF}"/>
          </ac:graphicFrameMkLst>
        </pc:graphicFrameChg>
        <pc:graphicFrameChg chg="mod modGraphic">
          <ac:chgData name="CHEN ERIC" userId="6e35cd798514dd75" providerId="LiveId" clId="{FBDA69D3-B8B4-5148-80D4-6A39EEFCF780}" dt="2018-12-24T14:25:06.199" v="750" actId="1076"/>
          <ac:graphicFrameMkLst>
            <pc:docMk/>
            <pc:sldMk cId="2086826463" sldId="276"/>
            <ac:graphicFrameMk id="6" creationId="{8200B659-D260-B045-863B-7186CBD4F2D6}"/>
          </ac:graphicFrameMkLst>
        </pc:graphicFrameChg>
        <pc:graphicFrameChg chg="add mod modGraphic">
          <ac:chgData name="CHEN ERIC" userId="6e35cd798514dd75" providerId="LiveId" clId="{FBDA69D3-B8B4-5148-80D4-6A39EEFCF780}" dt="2018-12-24T14:26:17.500" v="765" actId="1076"/>
          <ac:graphicFrameMkLst>
            <pc:docMk/>
            <pc:sldMk cId="2086826463" sldId="276"/>
            <ac:graphicFrameMk id="7" creationId="{77B714EE-BDDC-C84D-8B78-255BF49B25B1}"/>
          </ac:graphicFrameMkLst>
        </pc:graphicFrameChg>
        <pc:graphicFrameChg chg="add mod modGraphic">
          <ac:chgData name="CHEN ERIC" userId="6e35cd798514dd75" providerId="LiveId" clId="{FBDA69D3-B8B4-5148-80D4-6A39EEFCF780}" dt="2018-12-24T14:26:21.604" v="766" actId="1076"/>
          <ac:graphicFrameMkLst>
            <pc:docMk/>
            <pc:sldMk cId="2086826463" sldId="276"/>
            <ac:graphicFrameMk id="8" creationId="{63310A5E-9B47-2C4B-8884-9F5C14C9DD9F}"/>
          </ac:graphicFrameMkLst>
        </pc:graphicFrameChg>
        <pc:cxnChg chg="add mod">
          <ac:chgData name="CHEN ERIC" userId="6e35cd798514dd75" providerId="LiveId" clId="{FBDA69D3-B8B4-5148-80D4-6A39EEFCF780}" dt="2018-12-24T14:25:28.564" v="758" actId="692"/>
          <ac:cxnSpMkLst>
            <pc:docMk/>
            <pc:sldMk cId="2086826463" sldId="276"/>
            <ac:cxnSpMk id="9" creationId="{FB2288AC-4A34-664E-8812-34C1F2F2F58D}"/>
          </ac:cxnSpMkLst>
        </pc:cxnChg>
        <pc:cxnChg chg="add mod">
          <ac:chgData name="CHEN ERIC" userId="6e35cd798514dd75" providerId="LiveId" clId="{FBDA69D3-B8B4-5148-80D4-6A39EEFCF780}" dt="2018-12-24T14:27:06.209" v="782" actId="692"/>
          <ac:cxnSpMkLst>
            <pc:docMk/>
            <pc:sldMk cId="2086826463" sldId="276"/>
            <ac:cxnSpMk id="12" creationId="{E3E3098D-63E2-7D4C-924E-40826EC30360}"/>
          </ac:cxnSpMkLst>
        </pc:cxnChg>
        <pc:cxnChg chg="add mod">
          <ac:chgData name="CHEN ERIC" userId="6e35cd798514dd75" providerId="LiveId" clId="{FBDA69D3-B8B4-5148-80D4-6A39EEFCF780}" dt="2018-12-24T14:27:13.684" v="789" actId="692"/>
          <ac:cxnSpMkLst>
            <pc:docMk/>
            <pc:sldMk cId="2086826463" sldId="276"/>
            <ac:cxnSpMk id="14" creationId="{64CF7054-58B1-964D-9051-263D1563CFF8}"/>
          </ac:cxnSpMkLst>
        </pc:cxnChg>
      </pc:sldChg>
      <pc:sldChg chg="addSp delSp modSp add del">
        <pc:chgData name="CHEN ERIC" userId="6e35cd798514dd75" providerId="LiveId" clId="{FBDA69D3-B8B4-5148-80D4-6A39EEFCF780}" dt="2019-01-13T11:10:32.922" v="1998" actId="2696"/>
        <pc:sldMkLst>
          <pc:docMk/>
          <pc:sldMk cId="4079315788" sldId="277"/>
        </pc:sldMkLst>
        <pc:spChg chg="mod">
          <ac:chgData name="CHEN ERIC" userId="6e35cd798514dd75" providerId="LiveId" clId="{FBDA69D3-B8B4-5148-80D4-6A39EEFCF780}" dt="2018-12-25T07:45:07.013" v="1302" actId="1076"/>
          <ac:spMkLst>
            <pc:docMk/>
            <pc:sldMk cId="4079315788" sldId="277"/>
            <ac:spMk id="2" creationId="{6CFACC45-11E6-5F42-A698-310F72129715}"/>
          </ac:spMkLst>
        </pc:spChg>
        <pc:spChg chg="del">
          <ac:chgData name="CHEN ERIC" userId="6e35cd798514dd75" providerId="LiveId" clId="{FBDA69D3-B8B4-5148-80D4-6A39EEFCF780}" dt="2018-12-24T14:35:35.721" v="854" actId="478"/>
          <ac:spMkLst>
            <pc:docMk/>
            <pc:sldMk cId="4079315788" sldId="277"/>
            <ac:spMk id="3" creationId="{99BC514E-A594-2940-A41B-AF3AC4A78AA4}"/>
          </ac:spMkLst>
        </pc:spChg>
        <pc:spChg chg="mod">
          <ac:chgData name="CHEN ERIC" userId="6e35cd798514dd75" providerId="LiveId" clId="{FBDA69D3-B8B4-5148-80D4-6A39EEFCF780}" dt="2018-12-25T07:58:06.157" v="1530" actId="14100"/>
          <ac:spMkLst>
            <pc:docMk/>
            <pc:sldMk cId="4079315788" sldId="277"/>
            <ac:spMk id="4" creationId="{24BAF290-C505-6345-9DE8-44B8C27FECB0}"/>
          </ac:spMkLst>
        </pc:spChg>
        <pc:spChg chg="add del mod">
          <ac:chgData name="CHEN ERIC" userId="6e35cd798514dd75" providerId="LiveId" clId="{FBDA69D3-B8B4-5148-80D4-6A39EEFCF780}" dt="2018-12-25T06:46:30.318" v="864" actId="478"/>
          <ac:spMkLst>
            <pc:docMk/>
            <pc:sldMk cId="4079315788" sldId="277"/>
            <ac:spMk id="5" creationId="{37059053-4E90-674B-B832-B614D8DFD1E8}"/>
          </ac:spMkLst>
        </pc:spChg>
        <pc:spChg chg="add mod">
          <ac:chgData name="CHEN ERIC" userId="6e35cd798514dd75" providerId="LiveId" clId="{FBDA69D3-B8B4-5148-80D4-6A39EEFCF780}" dt="2018-12-25T06:49:02.246" v="899" actId="164"/>
          <ac:spMkLst>
            <pc:docMk/>
            <pc:sldMk cId="4079315788" sldId="277"/>
            <ac:spMk id="6" creationId="{5C545AEB-EFAE-5B4D-96F2-62EFF180566C}"/>
          </ac:spMkLst>
        </pc:spChg>
        <pc:spChg chg="add mod">
          <ac:chgData name="CHEN ERIC" userId="6e35cd798514dd75" providerId="LiveId" clId="{FBDA69D3-B8B4-5148-80D4-6A39EEFCF780}" dt="2018-12-25T07:42:24.737" v="1210" actId="1076"/>
          <ac:spMkLst>
            <pc:docMk/>
            <pc:sldMk cId="4079315788" sldId="277"/>
            <ac:spMk id="20" creationId="{E382EBD4-6A13-4A41-8A74-4CFB72BEC4D8}"/>
          </ac:spMkLst>
        </pc:spChg>
        <pc:spChg chg="add mod">
          <ac:chgData name="CHEN ERIC" userId="6e35cd798514dd75" providerId="LiveId" clId="{FBDA69D3-B8B4-5148-80D4-6A39EEFCF780}" dt="2018-12-25T07:42:32.221" v="1211" actId="14100"/>
          <ac:spMkLst>
            <pc:docMk/>
            <pc:sldMk cId="4079315788" sldId="277"/>
            <ac:spMk id="21" creationId="{240CC6EB-2C75-624D-9033-005631A7B1DB}"/>
          </ac:spMkLst>
        </pc:spChg>
        <pc:spChg chg="add mod">
          <ac:chgData name="CHEN ERIC" userId="6e35cd798514dd75" providerId="LiveId" clId="{FBDA69D3-B8B4-5148-80D4-6A39EEFCF780}" dt="2018-12-25T07:42:48.607" v="1214" actId="1076"/>
          <ac:spMkLst>
            <pc:docMk/>
            <pc:sldMk cId="4079315788" sldId="277"/>
            <ac:spMk id="22" creationId="{33F478F9-D0F0-C942-AC3A-D7CC332588F1}"/>
          </ac:spMkLst>
        </pc:spChg>
        <pc:spChg chg="add mod">
          <ac:chgData name="CHEN ERIC" userId="6e35cd798514dd75" providerId="LiveId" clId="{FBDA69D3-B8B4-5148-80D4-6A39EEFCF780}" dt="2018-12-25T07:45:28.811" v="1305" actId="14100"/>
          <ac:spMkLst>
            <pc:docMk/>
            <pc:sldMk cId="4079315788" sldId="277"/>
            <ac:spMk id="23" creationId="{C432B3AC-F096-FA4B-8C53-3960C4BABA85}"/>
          </ac:spMkLst>
        </pc:spChg>
        <pc:spChg chg="add mod">
          <ac:chgData name="CHEN ERIC" userId="6e35cd798514dd75" providerId="LiveId" clId="{FBDA69D3-B8B4-5148-80D4-6A39EEFCF780}" dt="2018-12-25T07:46:02.698" v="1311" actId="14100"/>
          <ac:spMkLst>
            <pc:docMk/>
            <pc:sldMk cId="4079315788" sldId="277"/>
            <ac:spMk id="24" creationId="{D68B696D-FAF7-5E4D-8A83-2DF45A501443}"/>
          </ac:spMkLst>
        </pc:spChg>
        <pc:spChg chg="add mod">
          <ac:chgData name="CHEN ERIC" userId="6e35cd798514dd75" providerId="LiveId" clId="{FBDA69D3-B8B4-5148-80D4-6A39EEFCF780}" dt="2018-12-25T07:46:09.547" v="1313" actId="14100"/>
          <ac:spMkLst>
            <pc:docMk/>
            <pc:sldMk cId="4079315788" sldId="277"/>
            <ac:spMk id="25" creationId="{C45BE1F2-3489-0042-93CC-77C3600794B8}"/>
          </ac:spMkLst>
        </pc:spChg>
        <pc:spChg chg="add mod">
          <ac:chgData name="CHEN ERIC" userId="6e35cd798514dd75" providerId="LiveId" clId="{FBDA69D3-B8B4-5148-80D4-6A39EEFCF780}" dt="2018-12-25T07:50:06.337" v="1385" actId="1076"/>
          <ac:spMkLst>
            <pc:docMk/>
            <pc:sldMk cId="4079315788" sldId="277"/>
            <ac:spMk id="26" creationId="{DF921558-831A-B74C-A9C5-DDF2C87EC5BE}"/>
          </ac:spMkLst>
        </pc:spChg>
        <pc:spChg chg="add mod">
          <ac:chgData name="CHEN ERIC" userId="6e35cd798514dd75" providerId="LiveId" clId="{FBDA69D3-B8B4-5148-80D4-6A39EEFCF780}" dt="2018-12-25T07:28:56.156" v="983" actId="20577"/>
          <ac:spMkLst>
            <pc:docMk/>
            <pc:sldMk cId="4079315788" sldId="277"/>
            <ac:spMk id="30" creationId="{AEAB106F-D2B1-8746-B594-BAB27DB081F1}"/>
          </ac:spMkLst>
        </pc:spChg>
        <pc:spChg chg="add mod">
          <ac:chgData name="CHEN ERIC" userId="6e35cd798514dd75" providerId="LiveId" clId="{FBDA69D3-B8B4-5148-80D4-6A39EEFCF780}" dt="2018-12-25T07:44:13.877" v="1243" actId="1076"/>
          <ac:spMkLst>
            <pc:docMk/>
            <pc:sldMk cId="4079315788" sldId="277"/>
            <ac:spMk id="31" creationId="{BE6A9882-1BC0-AC46-854D-B8C06B974B0D}"/>
          </ac:spMkLst>
        </pc:spChg>
        <pc:spChg chg="add mod">
          <ac:chgData name="CHEN ERIC" userId="6e35cd798514dd75" providerId="LiveId" clId="{FBDA69D3-B8B4-5148-80D4-6A39EEFCF780}" dt="2018-12-25T07:44:17.868" v="1244" actId="1076"/>
          <ac:spMkLst>
            <pc:docMk/>
            <pc:sldMk cId="4079315788" sldId="277"/>
            <ac:spMk id="32" creationId="{FEF985E3-BD47-4949-A071-0FF63DC955C5}"/>
          </ac:spMkLst>
        </pc:spChg>
        <pc:spChg chg="add mod">
          <ac:chgData name="CHEN ERIC" userId="6e35cd798514dd75" providerId="LiveId" clId="{FBDA69D3-B8B4-5148-80D4-6A39EEFCF780}" dt="2018-12-25T07:50:41.354" v="1397" actId="1076"/>
          <ac:spMkLst>
            <pc:docMk/>
            <pc:sldMk cId="4079315788" sldId="277"/>
            <ac:spMk id="33" creationId="{480159B0-3851-BA4F-8841-B0DFAB30CEEC}"/>
          </ac:spMkLst>
        </pc:spChg>
        <pc:spChg chg="add mod">
          <ac:chgData name="CHEN ERIC" userId="6e35cd798514dd75" providerId="LiveId" clId="{FBDA69D3-B8B4-5148-80D4-6A39EEFCF780}" dt="2018-12-25T07:50:44.577" v="1398" actId="1076"/>
          <ac:spMkLst>
            <pc:docMk/>
            <pc:sldMk cId="4079315788" sldId="277"/>
            <ac:spMk id="34" creationId="{8747BEA4-8FCC-E345-B5E7-C612416387AB}"/>
          </ac:spMkLst>
        </pc:spChg>
        <pc:spChg chg="add mod">
          <ac:chgData name="CHEN ERIC" userId="6e35cd798514dd75" providerId="LiveId" clId="{FBDA69D3-B8B4-5148-80D4-6A39EEFCF780}" dt="2018-12-25T07:50:11.337" v="1386" actId="1076"/>
          <ac:spMkLst>
            <pc:docMk/>
            <pc:sldMk cId="4079315788" sldId="277"/>
            <ac:spMk id="35" creationId="{2421FD10-300D-704C-96CE-703E62092A27}"/>
          </ac:spMkLst>
        </pc:spChg>
        <pc:spChg chg="add mod">
          <ac:chgData name="CHEN ERIC" userId="6e35cd798514dd75" providerId="LiveId" clId="{FBDA69D3-B8B4-5148-80D4-6A39EEFCF780}" dt="2018-12-25T07:50:03.602" v="1384" actId="1076"/>
          <ac:spMkLst>
            <pc:docMk/>
            <pc:sldMk cId="4079315788" sldId="277"/>
            <ac:spMk id="36" creationId="{1D29FCCD-5F9F-2E4F-9A0D-5EF1E1B73DA8}"/>
          </ac:spMkLst>
        </pc:spChg>
        <pc:spChg chg="add mod">
          <ac:chgData name="CHEN ERIC" userId="6e35cd798514dd75" providerId="LiveId" clId="{FBDA69D3-B8B4-5148-80D4-6A39EEFCF780}" dt="2018-12-25T07:44:51.406" v="1293" actId="1035"/>
          <ac:spMkLst>
            <pc:docMk/>
            <pc:sldMk cId="4079315788" sldId="277"/>
            <ac:spMk id="37" creationId="{2A24D105-571E-364A-8FC7-AA5A7EE95393}"/>
          </ac:spMkLst>
        </pc:spChg>
        <pc:spChg chg="add mod">
          <ac:chgData name="CHEN ERIC" userId="6e35cd798514dd75" providerId="LiveId" clId="{FBDA69D3-B8B4-5148-80D4-6A39EEFCF780}" dt="2018-12-25T07:31:26.655" v="1011" actId="14100"/>
          <ac:spMkLst>
            <pc:docMk/>
            <pc:sldMk cId="4079315788" sldId="277"/>
            <ac:spMk id="38" creationId="{6B148173-6D72-5E42-B1FE-3A06506BF54C}"/>
          </ac:spMkLst>
        </pc:spChg>
        <pc:spChg chg="add del mod">
          <ac:chgData name="CHEN ERIC" userId="6e35cd798514dd75" providerId="LiveId" clId="{FBDA69D3-B8B4-5148-80D4-6A39EEFCF780}" dt="2018-12-25T07:31:32.705" v="1013" actId="478"/>
          <ac:spMkLst>
            <pc:docMk/>
            <pc:sldMk cId="4079315788" sldId="277"/>
            <ac:spMk id="39" creationId="{491AF291-9CDC-854B-A2B2-6C43D3A11776}"/>
          </ac:spMkLst>
        </pc:spChg>
        <pc:spChg chg="add mod">
          <ac:chgData name="CHEN ERIC" userId="6e35cd798514dd75" providerId="LiveId" clId="{FBDA69D3-B8B4-5148-80D4-6A39EEFCF780}" dt="2018-12-25T07:32:10.095" v="1018" actId="1076"/>
          <ac:spMkLst>
            <pc:docMk/>
            <pc:sldMk cId="4079315788" sldId="277"/>
            <ac:spMk id="40" creationId="{A8F49F2B-CFCC-F54F-9095-636C105F507F}"/>
          </ac:spMkLst>
        </pc:spChg>
        <pc:spChg chg="add mod">
          <ac:chgData name="CHEN ERIC" userId="6e35cd798514dd75" providerId="LiveId" clId="{FBDA69D3-B8B4-5148-80D4-6A39EEFCF780}" dt="2018-12-25T07:32:40.907" v="1030" actId="20577"/>
          <ac:spMkLst>
            <pc:docMk/>
            <pc:sldMk cId="4079315788" sldId="277"/>
            <ac:spMk id="41" creationId="{4DB04ABA-DC3C-8B46-9C2B-749A47706012}"/>
          </ac:spMkLst>
        </pc:spChg>
        <pc:spChg chg="add mod">
          <ac:chgData name="CHEN ERIC" userId="6e35cd798514dd75" providerId="LiveId" clId="{FBDA69D3-B8B4-5148-80D4-6A39EEFCF780}" dt="2018-12-25T07:32:50.112" v="1034" actId="20577"/>
          <ac:spMkLst>
            <pc:docMk/>
            <pc:sldMk cId="4079315788" sldId="277"/>
            <ac:spMk id="42" creationId="{78070D7E-2160-9641-8E62-0EF8226312CC}"/>
          </ac:spMkLst>
        </pc:spChg>
        <pc:spChg chg="add mod">
          <ac:chgData name="CHEN ERIC" userId="6e35cd798514dd75" providerId="LiveId" clId="{FBDA69D3-B8B4-5148-80D4-6A39EEFCF780}" dt="2018-12-25T07:55:58.418" v="1489" actId="1076"/>
          <ac:spMkLst>
            <pc:docMk/>
            <pc:sldMk cId="4079315788" sldId="277"/>
            <ac:spMk id="43" creationId="{823C2C79-A0C8-9148-9DAB-C545BBF730D3}"/>
          </ac:spMkLst>
        </pc:spChg>
        <pc:spChg chg="add mod">
          <ac:chgData name="CHEN ERIC" userId="6e35cd798514dd75" providerId="LiveId" clId="{FBDA69D3-B8B4-5148-80D4-6A39EEFCF780}" dt="2018-12-25T07:43:40.529" v="1228" actId="1035"/>
          <ac:spMkLst>
            <pc:docMk/>
            <pc:sldMk cId="4079315788" sldId="277"/>
            <ac:spMk id="59" creationId="{0EB62AA3-5DB9-4A47-ADD3-3CE967C80FF9}"/>
          </ac:spMkLst>
        </pc:spChg>
        <pc:spChg chg="add del mod">
          <ac:chgData name="CHEN ERIC" userId="6e35cd798514dd75" providerId="LiveId" clId="{FBDA69D3-B8B4-5148-80D4-6A39EEFCF780}" dt="2018-12-25T07:37:30.919" v="1113" actId="478"/>
          <ac:spMkLst>
            <pc:docMk/>
            <pc:sldMk cId="4079315788" sldId="277"/>
            <ac:spMk id="60" creationId="{4A2F78FB-62D1-0945-AA57-2026A718B362}"/>
          </ac:spMkLst>
        </pc:spChg>
        <pc:spChg chg="add mod">
          <ac:chgData name="CHEN ERIC" userId="6e35cd798514dd75" providerId="LiveId" clId="{FBDA69D3-B8B4-5148-80D4-6A39EEFCF780}" dt="2018-12-25T07:43:46.139" v="1239" actId="1035"/>
          <ac:spMkLst>
            <pc:docMk/>
            <pc:sldMk cId="4079315788" sldId="277"/>
            <ac:spMk id="66" creationId="{10F58954-EE1D-0347-9D42-C1D18604EDF5}"/>
          </ac:spMkLst>
        </pc:spChg>
        <pc:spChg chg="add mod">
          <ac:chgData name="CHEN ERIC" userId="6e35cd798514dd75" providerId="LiveId" clId="{FBDA69D3-B8B4-5148-80D4-6A39EEFCF780}" dt="2018-12-25T07:39:38.303" v="1167" actId="1076"/>
          <ac:spMkLst>
            <pc:docMk/>
            <pc:sldMk cId="4079315788" sldId="277"/>
            <ac:spMk id="68" creationId="{878DDA3C-84D4-3246-8C58-E3B5DF2B3864}"/>
          </ac:spMkLst>
        </pc:spChg>
        <pc:spChg chg="add mod">
          <ac:chgData name="CHEN ERIC" userId="6e35cd798514dd75" providerId="LiveId" clId="{FBDA69D3-B8B4-5148-80D4-6A39EEFCF780}" dt="2018-12-25T07:47:57.094" v="1356" actId="1076"/>
          <ac:spMkLst>
            <pc:docMk/>
            <pc:sldMk cId="4079315788" sldId="277"/>
            <ac:spMk id="70" creationId="{B4112C04-201D-4749-B793-9B848C095252}"/>
          </ac:spMkLst>
        </pc:spChg>
        <pc:spChg chg="add mod">
          <ac:chgData name="CHEN ERIC" userId="6e35cd798514dd75" providerId="LiveId" clId="{FBDA69D3-B8B4-5148-80D4-6A39EEFCF780}" dt="2018-12-25T07:51:36.369" v="1416" actId="20577"/>
          <ac:spMkLst>
            <pc:docMk/>
            <pc:sldMk cId="4079315788" sldId="277"/>
            <ac:spMk id="74" creationId="{A9F1D53C-E31E-8842-B00E-BC8C88F5759B}"/>
          </ac:spMkLst>
        </pc:spChg>
        <pc:spChg chg="add mod">
          <ac:chgData name="CHEN ERIC" userId="6e35cd798514dd75" providerId="LiveId" clId="{FBDA69D3-B8B4-5148-80D4-6A39EEFCF780}" dt="2018-12-25T07:44:35.218" v="1267" actId="1035"/>
          <ac:spMkLst>
            <pc:docMk/>
            <pc:sldMk cId="4079315788" sldId="277"/>
            <ac:spMk id="76" creationId="{C07A4B92-0552-CC45-ADFE-AE5885949520}"/>
          </ac:spMkLst>
        </pc:spChg>
        <pc:spChg chg="add mod">
          <ac:chgData name="CHEN ERIC" userId="6e35cd798514dd75" providerId="LiveId" clId="{FBDA69D3-B8B4-5148-80D4-6A39EEFCF780}" dt="2018-12-25T07:52:03.646" v="1430" actId="14100"/>
          <ac:spMkLst>
            <pc:docMk/>
            <pc:sldMk cId="4079315788" sldId="277"/>
            <ac:spMk id="78" creationId="{04DB6522-7A0F-7749-9ED7-1ECA7ADE3800}"/>
          </ac:spMkLst>
        </pc:spChg>
        <pc:spChg chg="add mod">
          <ac:chgData name="CHEN ERIC" userId="6e35cd798514dd75" providerId="LiveId" clId="{FBDA69D3-B8B4-5148-80D4-6A39EEFCF780}" dt="2018-12-25T07:45:48.348" v="1309" actId="14100"/>
          <ac:spMkLst>
            <pc:docMk/>
            <pc:sldMk cId="4079315788" sldId="277"/>
            <ac:spMk id="79" creationId="{0E20DDF9-A251-F74C-A8AB-0012E03A9BB4}"/>
          </ac:spMkLst>
        </pc:spChg>
        <pc:spChg chg="add mod">
          <ac:chgData name="CHEN ERIC" userId="6e35cd798514dd75" providerId="LiveId" clId="{FBDA69D3-B8B4-5148-80D4-6A39EEFCF780}" dt="2018-12-25T07:44:45.727" v="1282" actId="1035"/>
          <ac:spMkLst>
            <pc:docMk/>
            <pc:sldMk cId="4079315788" sldId="277"/>
            <ac:spMk id="80" creationId="{56D20CFC-44F3-8E4B-A072-5AAA0D497819}"/>
          </ac:spMkLst>
        </pc:spChg>
        <pc:spChg chg="add mod">
          <ac:chgData name="CHEN ERIC" userId="6e35cd798514dd75" providerId="LiveId" clId="{FBDA69D3-B8B4-5148-80D4-6A39EEFCF780}" dt="2018-12-25T07:46:30.335" v="1316" actId="571"/>
          <ac:spMkLst>
            <pc:docMk/>
            <pc:sldMk cId="4079315788" sldId="277"/>
            <ac:spMk id="81" creationId="{25D4DF1C-57E2-A549-9A5A-1E037D97198C}"/>
          </ac:spMkLst>
        </pc:spChg>
        <pc:spChg chg="add mod">
          <ac:chgData name="CHEN ERIC" userId="6e35cd798514dd75" providerId="LiveId" clId="{FBDA69D3-B8B4-5148-80D4-6A39EEFCF780}" dt="2018-12-25T07:47:21.822" v="1339" actId="1076"/>
          <ac:spMkLst>
            <pc:docMk/>
            <pc:sldMk cId="4079315788" sldId="277"/>
            <ac:spMk id="83" creationId="{BB2BC343-82CA-C644-BF9B-45FC20AB2992}"/>
          </ac:spMkLst>
        </pc:spChg>
        <pc:spChg chg="add mod">
          <ac:chgData name="CHEN ERIC" userId="6e35cd798514dd75" providerId="LiveId" clId="{FBDA69D3-B8B4-5148-80D4-6A39EEFCF780}" dt="2018-12-25T07:47:52.319" v="1355" actId="14100"/>
          <ac:spMkLst>
            <pc:docMk/>
            <pc:sldMk cId="4079315788" sldId="277"/>
            <ac:spMk id="85" creationId="{1BD7DBC6-9DC5-FE43-94DA-15E7610E400F}"/>
          </ac:spMkLst>
        </pc:spChg>
        <pc:spChg chg="add mod">
          <ac:chgData name="CHEN ERIC" userId="6e35cd798514dd75" providerId="LiveId" clId="{FBDA69D3-B8B4-5148-80D4-6A39EEFCF780}" dt="2018-12-25T07:55:09.694" v="1466" actId="20577"/>
          <ac:spMkLst>
            <pc:docMk/>
            <pc:sldMk cId="4079315788" sldId="277"/>
            <ac:spMk id="87" creationId="{D3FFC8F9-8C0F-4145-A760-F1CC452E138E}"/>
          </ac:spMkLst>
        </pc:spChg>
        <pc:spChg chg="add mod">
          <ac:chgData name="CHEN ERIC" userId="6e35cd798514dd75" providerId="LiveId" clId="{FBDA69D3-B8B4-5148-80D4-6A39EEFCF780}" dt="2018-12-25T09:21:03.076" v="1926" actId="20577"/>
          <ac:spMkLst>
            <pc:docMk/>
            <pc:sldMk cId="4079315788" sldId="277"/>
            <ac:spMk id="89" creationId="{D7117D53-7EF5-DF4D-B950-B7CE350A9438}"/>
          </ac:spMkLst>
        </pc:spChg>
        <pc:spChg chg="add mod">
          <ac:chgData name="CHEN ERIC" userId="6e35cd798514dd75" providerId="LiveId" clId="{FBDA69D3-B8B4-5148-80D4-6A39EEFCF780}" dt="2018-12-25T07:52:20.302" v="1435" actId="14100"/>
          <ac:spMkLst>
            <pc:docMk/>
            <pc:sldMk cId="4079315788" sldId="277"/>
            <ac:spMk id="92" creationId="{D73E811C-725B-1F42-9C46-B739F87E2DA0}"/>
          </ac:spMkLst>
        </pc:spChg>
        <pc:spChg chg="add mod">
          <ac:chgData name="CHEN ERIC" userId="6e35cd798514dd75" providerId="LiveId" clId="{FBDA69D3-B8B4-5148-80D4-6A39EEFCF780}" dt="2018-12-25T07:52:31.893" v="1437" actId="14100"/>
          <ac:spMkLst>
            <pc:docMk/>
            <pc:sldMk cId="4079315788" sldId="277"/>
            <ac:spMk id="94" creationId="{3B938595-D949-2544-8843-28F4FAB2AD7D}"/>
          </ac:spMkLst>
        </pc:spChg>
        <pc:spChg chg="add mod">
          <ac:chgData name="CHEN ERIC" userId="6e35cd798514dd75" providerId="LiveId" clId="{FBDA69D3-B8B4-5148-80D4-6A39EEFCF780}" dt="2018-12-25T07:51:17.415" v="1408" actId="1036"/>
          <ac:spMkLst>
            <pc:docMk/>
            <pc:sldMk cId="4079315788" sldId="277"/>
            <ac:spMk id="96" creationId="{5E1300C4-2360-944E-A753-FA4AAAD1AC63}"/>
          </ac:spMkLst>
        </pc:spChg>
        <pc:spChg chg="add del mod">
          <ac:chgData name="CHEN ERIC" userId="6e35cd798514dd75" providerId="LiveId" clId="{FBDA69D3-B8B4-5148-80D4-6A39EEFCF780}" dt="2018-12-25T07:52:51.605" v="1438" actId="478"/>
          <ac:spMkLst>
            <pc:docMk/>
            <pc:sldMk cId="4079315788" sldId="277"/>
            <ac:spMk id="98" creationId="{9DD28D02-998E-1C43-8378-F98914F2DAA1}"/>
          </ac:spMkLst>
        </pc:spChg>
        <pc:spChg chg="add mod">
          <ac:chgData name="CHEN ERIC" userId="6e35cd798514dd75" providerId="LiveId" clId="{FBDA69D3-B8B4-5148-80D4-6A39EEFCF780}" dt="2018-12-25T07:53:22.827" v="1443" actId="1076"/>
          <ac:spMkLst>
            <pc:docMk/>
            <pc:sldMk cId="4079315788" sldId="277"/>
            <ac:spMk id="100" creationId="{72610211-2C6C-9B48-8FFC-AF730E289563}"/>
          </ac:spMkLst>
        </pc:spChg>
        <pc:spChg chg="add mod">
          <ac:chgData name="CHEN ERIC" userId="6e35cd798514dd75" providerId="LiveId" clId="{FBDA69D3-B8B4-5148-80D4-6A39EEFCF780}" dt="2018-12-25T07:51:17.415" v="1408" actId="1036"/>
          <ac:spMkLst>
            <pc:docMk/>
            <pc:sldMk cId="4079315788" sldId="277"/>
            <ac:spMk id="102" creationId="{BEC9097F-13F3-AE44-8EC4-069256E01F2C}"/>
          </ac:spMkLst>
        </pc:spChg>
        <pc:spChg chg="add mod">
          <ac:chgData name="CHEN ERIC" userId="6e35cd798514dd75" providerId="LiveId" clId="{FBDA69D3-B8B4-5148-80D4-6A39EEFCF780}" dt="2018-12-25T07:53:00.475" v="1439" actId="571"/>
          <ac:spMkLst>
            <pc:docMk/>
            <pc:sldMk cId="4079315788" sldId="277"/>
            <ac:spMk id="103" creationId="{4DE26212-8540-B849-A60E-A74E0AB0BA83}"/>
          </ac:spMkLst>
        </pc:spChg>
        <pc:spChg chg="add mod">
          <ac:chgData name="CHEN ERIC" userId="6e35cd798514dd75" providerId="LiveId" clId="{FBDA69D3-B8B4-5148-80D4-6A39EEFCF780}" dt="2018-12-25T07:53:55.026" v="1450" actId="20577"/>
          <ac:spMkLst>
            <pc:docMk/>
            <pc:sldMk cId="4079315788" sldId="277"/>
            <ac:spMk id="105" creationId="{21369E92-F938-FE44-BA2E-D653D2AC4D42}"/>
          </ac:spMkLst>
        </pc:spChg>
        <pc:spChg chg="add mod">
          <ac:chgData name="CHEN ERIC" userId="6e35cd798514dd75" providerId="LiveId" clId="{FBDA69D3-B8B4-5148-80D4-6A39EEFCF780}" dt="2018-12-25T07:54:43.800" v="1463" actId="1076"/>
          <ac:spMkLst>
            <pc:docMk/>
            <pc:sldMk cId="4079315788" sldId="277"/>
            <ac:spMk id="108" creationId="{64FC43B7-A458-2845-BBC9-2CB3E6937BF2}"/>
          </ac:spMkLst>
        </pc:spChg>
        <pc:spChg chg="add mod">
          <ac:chgData name="CHEN ERIC" userId="6e35cd798514dd75" providerId="LiveId" clId="{FBDA69D3-B8B4-5148-80D4-6A39EEFCF780}" dt="2018-12-25T07:56:17.401" v="1490" actId="1076"/>
          <ac:spMkLst>
            <pc:docMk/>
            <pc:sldMk cId="4079315788" sldId="277"/>
            <ac:spMk id="110" creationId="{F62AADF3-847B-1B4A-B52A-809B24363267}"/>
          </ac:spMkLst>
        </pc:spChg>
        <pc:spChg chg="add mod">
          <ac:chgData name="CHEN ERIC" userId="6e35cd798514dd75" providerId="LiveId" clId="{FBDA69D3-B8B4-5148-80D4-6A39EEFCF780}" dt="2018-12-25T07:55:49.587" v="1488" actId="20577"/>
          <ac:spMkLst>
            <pc:docMk/>
            <pc:sldMk cId="4079315788" sldId="277"/>
            <ac:spMk id="112" creationId="{EC15EDCD-5D7D-C245-8A8C-D1EB86792BFC}"/>
          </ac:spMkLst>
        </pc:spChg>
        <pc:spChg chg="add mod">
          <ac:chgData name="CHEN ERIC" userId="6e35cd798514dd75" providerId="LiveId" clId="{FBDA69D3-B8B4-5148-80D4-6A39EEFCF780}" dt="2018-12-25T07:57:01.762" v="1506" actId="1036"/>
          <ac:spMkLst>
            <pc:docMk/>
            <pc:sldMk cId="4079315788" sldId="277"/>
            <ac:spMk id="114" creationId="{381B730A-0CEA-C040-A3CF-C5002AD53D7C}"/>
          </ac:spMkLst>
        </pc:spChg>
        <pc:spChg chg="add mod">
          <ac:chgData name="CHEN ERIC" userId="6e35cd798514dd75" providerId="LiveId" clId="{FBDA69D3-B8B4-5148-80D4-6A39EEFCF780}" dt="2018-12-25T07:57:22.503" v="1507" actId="1076"/>
          <ac:spMkLst>
            <pc:docMk/>
            <pc:sldMk cId="4079315788" sldId="277"/>
            <ac:spMk id="116" creationId="{1A448500-1068-174B-8DE8-D907EDBF0C03}"/>
          </ac:spMkLst>
        </pc:spChg>
        <pc:spChg chg="add mod">
          <ac:chgData name="CHEN ERIC" userId="6e35cd798514dd75" providerId="LiveId" clId="{FBDA69D3-B8B4-5148-80D4-6A39EEFCF780}" dt="2018-12-25T07:57:49.477" v="1521" actId="20577"/>
          <ac:spMkLst>
            <pc:docMk/>
            <pc:sldMk cId="4079315788" sldId="277"/>
            <ac:spMk id="118" creationId="{55625724-9FB4-B541-BB46-9AE9D2DDF023}"/>
          </ac:spMkLst>
        </pc:spChg>
        <pc:spChg chg="add mod">
          <ac:chgData name="CHEN ERIC" userId="6e35cd798514dd75" providerId="LiveId" clId="{FBDA69D3-B8B4-5148-80D4-6A39EEFCF780}" dt="2018-12-25T07:57:59.455" v="1528" actId="14100"/>
          <ac:spMkLst>
            <pc:docMk/>
            <pc:sldMk cId="4079315788" sldId="277"/>
            <ac:spMk id="120" creationId="{B6F2EF74-7051-E443-9877-9BCE5FB6F2C9}"/>
          </ac:spMkLst>
        </pc:spChg>
        <pc:spChg chg="add mod">
          <ac:chgData name="CHEN ERIC" userId="6e35cd798514dd75" providerId="LiveId" clId="{FBDA69D3-B8B4-5148-80D4-6A39EEFCF780}" dt="2018-12-25T07:58:54.948" v="1541" actId="20577"/>
          <ac:spMkLst>
            <pc:docMk/>
            <pc:sldMk cId="4079315788" sldId="277"/>
            <ac:spMk id="122" creationId="{CE393C67-E76D-6F42-85D3-560E9412DDF5}"/>
          </ac:spMkLst>
        </pc:spChg>
        <pc:grpChg chg="add mod">
          <ac:chgData name="CHEN ERIC" userId="6e35cd798514dd75" providerId="LiveId" clId="{FBDA69D3-B8B4-5148-80D4-6A39EEFCF780}" dt="2018-12-25T07:59:56.522" v="1543" actId="1076"/>
          <ac:grpSpMkLst>
            <pc:docMk/>
            <pc:sldMk cId="4079315788" sldId="277"/>
            <ac:grpSpMk id="19" creationId="{631DD814-A017-9047-82C1-E03E3585C5DF}"/>
          </ac:grpSpMkLst>
        </pc:grpChg>
        <pc:cxnChg chg="add mod">
          <ac:chgData name="CHEN ERIC" userId="6e35cd798514dd75" providerId="LiveId" clId="{FBDA69D3-B8B4-5148-80D4-6A39EEFCF780}" dt="2018-12-25T06:49:02.246" v="899" actId="164"/>
          <ac:cxnSpMkLst>
            <pc:docMk/>
            <pc:sldMk cId="4079315788" sldId="277"/>
            <ac:cxnSpMk id="8" creationId="{21BC6CC4-C706-564D-86EF-79AF774B45B7}"/>
          </ac:cxnSpMkLst>
        </pc:cxnChg>
        <pc:cxnChg chg="add mod">
          <ac:chgData name="CHEN ERIC" userId="6e35cd798514dd75" providerId="LiveId" clId="{FBDA69D3-B8B4-5148-80D4-6A39EEFCF780}" dt="2018-12-25T06:49:02.246" v="899" actId="164"/>
          <ac:cxnSpMkLst>
            <pc:docMk/>
            <pc:sldMk cId="4079315788" sldId="277"/>
            <ac:cxnSpMk id="10" creationId="{32CA2435-D830-0F41-BF29-8A4583692C83}"/>
          </ac:cxnSpMkLst>
        </pc:cxnChg>
        <pc:cxnChg chg="add mod">
          <ac:chgData name="CHEN ERIC" userId="6e35cd798514dd75" providerId="LiveId" clId="{FBDA69D3-B8B4-5148-80D4-6A39EEFCF780}" dt="2018-12-25T06:49:02.246" v="899" actId="164"/>
          <ac:cxnSpMkLst>
            <pc:docMk/>
            <pc:sldMk cId="4079315788" sldId="277"/>
            <ac:cxnSpMk id="12" creationId="{984D792D-8480-B543-AD6E-7221DDDDD874}"/>
          </ac:cxnSpMkLst>
        </pc:cxnChg>
        <pc:cxnChg chg="add mod">
          <ac:chgData name="CHEN ERIC" userId="6e35cd798514dd75" providerId="LiveId" clId="{FBDA69D3-B8B4-5148-80D4-6A39EEFCF780}" dt="2018-12-25T06:49:02.246" v="899" actId="164"/>
          <ac:cxnSpMkLst>
            <pc:docMk/>
            <pc:sldMk cId="4079315788" sldId="277"/>
            <ac:cxnSpMk id="14" creationId="{BD784E98-8D11-2A4B-A273-30B932FC3F4A}"/>
          </ac:cxnSpMkLst>
        </pc:cxnChg>
        <pc:cxnChg chg="add mod">
          <ac:chgData name="CHEN ERIC" userId="6e35cd798514dd75" providerId="LiveId" clId="{FBDA69D3-B8B4-5148-80D4-6A39EEFCF780}" dt="2018-12-25T07:45:12.403" v="1303" actId="1076"/>
          <ac:cxnSpMkLst>
            <pc:docMk/>
            <pc:sldMk cId="4079315788" sldId="277"/>
            <ac:cxnSpMk id="28" creationId="{F5DEB7D3-87E8-0741-AF2B-F301712750BE}"/>
          </ac:cxnSpMkLst>
        </pc:cxnChg>
        <pc:cxnChg chg="add mod">
          <ac:chgData name="CHEN ERIC" userId="6e35cd798514dd75" providerId="LiveId" clId="{FBDA69D3-B8B4-5148-80D4-6A39EEFCF780}" dt="2018-12-25T07:50:01.257" v="1383" actId="1076"/>
          <ac:cxnSpMkLst>
            <pc:docMk/>
            <pc:sldMk cId="4079315788" sldId="277"/>
            <ac:cxnSpMk id="29" creationId="{E3A4DB91-B68D-534E-992E-32685CBDDF64}"/>
          </ac:cxnSpMkLst>
        </pc:cxnChg>
        <pc:cxnChg chg="add mod">
          <ac:chgData name="CHEN ERIC" userId="6e35cd798514dd75" providerId="LiveId" clId="{FBDA69D3-B8B4-5148-80D4-6A39EEFCF780}" dt="2018-12-25T07:34:49.176" v="1048" actId="167"/>
          <ac:cxnSpMkLst>
            <pc:docMk/>
            <pc:sldMk cId="4079315788" sldId="277"/>
            <ac:cxnSpMk id="44" creationId="{DE075598-30B6-8F44-A424-9DE9F2602A5A}"/>
          </ac:cxnSpMkLst>
        </pc:cxnChg>
        <pc:cxnChg chg="add mod">
          <ac:chgData name="CHEN ERIC" userId="6e35cd798514dd75" providerId="LiveId" clId="{FBDA69D3-B8B4-5148-80D4-6A39EEFCF780}" dt="2018-12-25T07:34:54.136" v="1049" actId="167"/>
          <ac:cxnSpMkLst>
            <pc:docMk/>
            <pc:sldMk cId="4079315788" sldId="277"/>
            <ac:cxnSpMk id="47" creationId="{03D2187D-4325-2A40-AC89-3B6028491745}"/>
          </ac:cxnSpMkLst>
        </pc:cxnChg>
        <pc:cxnChg chg="add mod">
          <ac:chgData name="CHEN ERIC" userId="6e35cd798514dd75" providerId="LiveId" clId="{FBDA69D3-B8B4-5148-80D4-6A39EEFCF780}" dt="2018-12-25T07:34:57.646" v="1050" actId="167"/>
          <ac:cxnSpMkLst>
            <pc:docMk/>
            <pc:sldMk cId="4079315788" sldId="277"/>
            <ac:cxnSpMk id="48" creationId="{17054A16-838B-1947-A5A5-AA29E9E73520}"/>
          </ac:cxnSpMkLst>
        </pc:cxnChg>
        <pc:cxnChg chg="add mod">
          <ac:chgData name="CHEN ERIC" userId="6e35cd798514dd75" providerId="LiveId" clId="{FBDA69D3-B8B4-5148-80D4-6A39EEFCF780}" dt="2018-12-25T07:35:10.008" v="1052" actId="167"/>
          <ac:cxnSpMkLst>
            <pc:docMk/>
            <pc:sldMk cId="4079315788" sldId="277"/>
            <ac:cxnSpMk id="50" creationId="{BCAFFDB4-6D98-7F4A-899D-241ADC3BC44D}"/>
          </ac:cxnSpMkLst>
        </pc:cxnChg>
        <pc:cxnChg chg="add del mod">
          <ac:chgData name="CHEN ERIC" userId="6e35cd798514dd75" providerId="LiveId" clId="{FBDA69D3-B8B4-5148-80D4-6A39EEFCF780}" dt="2018-12-25T07:35:28.896" v="1054" actId="478"/>
          <ac:cxnSpMkLst>
            <pc:docMk/>
            <pc:sldMk cId="4079315788" sldId="277"/>
            <ac:cxnSpMk id="53" creationId="{C6C8C13B-C569-534A-B03C-6FAA0314A475}"/>
          </ac:cxnSpMkLst>
        </pc:cxnChg>
        <pc:cxnChg chg="add mod">
          <ac:chgData name="CHEN ERIC" userId="6e35cd798514dd75" providerId="LiveId" clId="{FBDA69D3-B8B4-5148-80D4-6A39EEFCF780}" dt="2018-12-25T07:43:40.529" v="1228" actId="1035"/>
          <ac:cxnSpMkLst>
            <pc:docMk/>
            <pc:sldMk cId="4079315788" sldId="277"/>
            <ac:cxnSpMk id="55" creationId="{0FA3BE50-5465-2A42-BFF5-9E5DC181B236}"/>
          </ac:cxnSpMkLst>
        </pc:cxnChg>
        <pc:cxnChg chg="add mod">
          <ac:chgData name="CHEN ERIC" userId="6e35cd798514dd75" providerId="LiveId" clId="{FBDA69D3-B8B4-5148-80D4-6A39EEFCF780}" dt="2018-12-25T07:59:47.699" v="1542" actId="1076"/>
          <ac:cxnSpMkLst>
            <pc:docMk/>
            <pc:sldMk cId="4079315788" sldId="277"/>
            <ac:cxnSpMk id="57" creationId="{E87B6560-04EA-3D4F-A1AD-A98A08A54545}"/>
          </ac:cxnSpMkLst>
        </pc:cxnChg>
        <pc:cxnChg chg="add mod">
          <ac:chgData name="CHEN ERIC" userId="6e35cd798514dd75" providerId="LiveId" clId="{FBDA69D3-B8B4-5148-80D4-6A39EEFCF780}" dt="2018-12-25T07:37:45.626" v="1115" actId="1076"/>
          <ac:cxnSpMkLst>
            <pc:docMk/>
            <pc:sldMk cId="4079315788" sldId="277"/>
            <ac:cxnSpMk id="61" creationId="{339CA195-638B-5B44-8BDE-3835C59E843A}"/>
          </ac:cxnSpMkLst>
        </pc:cxnChg>
        <pc:cxnChg chg="add mod">
          <ac:chgData name="CHEN ERIC" userId="6e35cd798514dd75" providerId="LiveId" clId="{FBDA69D3-B8B4-5148-80D4-6A39EEFCF780}" dt="2018-12-25T07:37:50.122" v="1117" actId="692"/>
          <ac:cxnSpMkLst>
            <pc:docMk/>
            <pc:sldMk cId="4079315788" sldId="277"/>
            <ac:cxnSpMk id="62" creationId="{96435A82-C288-6A45-8C09-3BC6C0431D6E}"/>
          </ac:cxnSpMkLst>
        </pc:cxnChg>
        <pc:cxnChg chg="add mod">
          <ac:chgData name="CHEN ERIC" userId="6e35cd798514dd75" providerId="LiveId" clId="{FBDA69D3-B8B4-5148-80D4-6A39EEFCF780}" dt="2018-12-25T07:37:57.393" v="1120" actId="692"/>
          <ac:cxnSpMkLst>
            <pc:docMk/>
            <pc:sldMk cId="4079315788" sldId="277"/>
            <ac:cxnSpMk id="63" creationId="{F958423E-6E3E-0649-B9C5-75D05A612E7C}"/>
          </ac:cxnSpMkLst>
        </pc:cxnChg>
        <pc:cxnChg chg="add mod">
          <ac:chgData name="CHEN ERIC" userId="6e35cd798514dd75" providerId="LiveId" clId="{FBDA69D3-B8B4-5148-80D4-6A39EEFCF780}" dt="2018-12-25T07:43:46.139" v="1239" actId="1035"/>
          <ac:cxnSpMkLst>
            <pc:docMk/>
            <pc:sldMk cId="4079315788" sldId="277"/>
            <ac:cxnSpMk id="64" creationId="{21D8CCCF-EB6F-D147-9532-81EA9B74C346}"/>
          </ac:cxnSpMkLst>
        </pc:cxnChg>
        <pc:cxnChg chg="add mod">
          <ac:chgData name="CHEN ERIC" userId="6e35cd798514dd75" providerId="LiveId" clId="{FBDA69D3-B8B4-5148-80D4-6A39EEFCF780}" dt="2018-12-25T07:39:02.470" v="1139" actId="571"/>
          <ac:cxnSpMkLst>
            <pc:docMk/>
            <pc:sldMk cId="4079315788" sldId="277"/>
            <ac:cxnSpMk id="67" creationId="{7E3BCD38-706B-E344-9396-0D2E679E0191}"/>
          </ac:cxnSpMkLst>
        </pc:cxnChg>
        <pc:cxnChg chg="add mod">
          <ac:chgData name="CHEN ERIC" userId="6e35cd798514dd75" providerId="LiveId" clId="{FBDA69D3-B8B4-5148-80D4-6A39EEFCF780}" dt="2018-12-25T07:44:28.064" v="1257" actId="1035"/>
          <ac:cxnSpMkLst>
            <pc:docMk/>
            <pc:sldMk cId="4079315788" sldId="277"/>
            <ac:cxnSpMk id="69" creationId="{1E735571-7EC8-2A40-9C43-49B4369260C0}"/>
          </ac:cxnSpMkLst>
        </pc:cxnChg>
        <pc:cxnChg chg="add mod">
          <ac:chgData name="CHEN ERIC" userId="6e35cd798514dd75" providerId="LiveId" clId="{FBDA69D3-B8B4-5148-80D4-6A39EEFCF780}" dt="2018-12-25T07:44:28.064" v="1257" actId="1035"/>
          <ac:cxnSpMkLst>
            <pc:docMk/>
            <pc:sldMk cId="4079315788" sldId="277"/>
            <ac:cxnSpMk id="72" creationId="{909EBFED-F404-8641-BFB2-29780BFC4804}"/>
          </ac:cxnSpMkLst>
        </pc:cxnChg>
        <pc:cxnChg chg="add mod">
          <ac:chgData name="CHEN ERIC" userId="6e35cd798514dd75" providerId="LiveId" clId="{FBDA69D3-B8B4-5148-80D4-6A39EEFCF780}" dt="2018-12-25T07:44:35.218" v="1267" actId="1035"/>
          <ac:cxnSpMkLst>
            <pc:docMk/>
            <pc:sldMk cId="4079315788" sldId="277"/>
            <ac:cxnSpMk id="75" creationId="{B87E3F72-32E1-724B-A4B4-FA73C004DC32}"/>
          </ac:cxnSpMkLst>
        </pc:cxnChg>
        <pc:cxnChg chg="add mod">
          <ac:chgData name="CHEN ERIC" userId="6e35cd798514dd75" providerId="LiveId" clId="{FBDA69D3-B8B4-5148-80D4-6A39EEFCF780}" dt="2018-12-25T07:44:35.218" v="1267" actId="1035"/>
          <ac:cxnSpMkLst>
            <pc:docMk/>
            <pc:sldMk cId="4079315788" sldId="277"/>
            <ac:cxnSpMk id="77" creationId="{B15ECAA4-8332-4447-B633-2A1C0E7C8E68}"/>
          </ac:cxnSpMkLst>
        </pc:cxnChg>
        <pc:cxnChg chg="add mod">
          <ac:chgData name="CHEN ERIC" userId="6e35cd798514dd75" providerId="LiveId" clId="{FBDA69D3-B8B4-5148-80D4-6A39EEFCF780}" dt="2018-12-25T07:46:38.209" v="1317" actId="571"/>
          <ac:cxnSpMkLst>
            <pc:docMk/>
            <pc:sldMk cId="4079315788" sldId="277"/>
            <ac:cxnSpMk id="82" creationId="{9D47711A-0948-0745-8215-FCE7C3F97292}"/>
          </ac:cxnSpMkLst>
        </pc:cxnChg>
        <pc:cxnChg chg="add mod">
          <ac:chgData name="CHEN ERIC" userId="6e35cd798514dd75" providerId="LiveId" clId="{FBDA69D3-B8B4-5148-80D4-6A39EEFCF780}" dt="2018-12-25T07:46:38.209" v="1317" actId="571"/>
          <ac:cxnSpMkLst>
            <pc:docMk/>
            <pc:sldMk cId="4079315788" sldId="277"/>
            <ac:cxnSpMk id="84" creationId="{E16A14D2-A7A8-B44D-88BA-BDBD89609854}"/>
          </ac:cxnSpMkLst>
        </pc:cxnChg>
        <pc:cxnChg chg="add mod">
          <ac:chgData name="CHEN ERIC" userId="6e35cd798514dd75" providerId="LiveId" clId="{FBDA69D3-B8B4-5148-80D4-6A39EEFCF780}" dt="2018-12-25T07:48:15.508" v="1357" actId="571"/>
          <ac:cxnSpMkLst>
            <pc:docMk/>
            <pc:sldMk cId="4079315788" sldId="277"/>
            <ac:cxnSpMk id="86" creationId="{B67144AE-0E3A-0A4F-A227-7F8310E36D45}"/>
          </ac:cxnSpMkLst>
        </pc:cxnChg>
        <pc:cxnChg chg="add mod">
          <ac:chgData name="CHEN ERIC" userId="6e35cd798514dd75" providerId="LiveId" clId="{FBDA69D3-B8B4-5148-80D4-6A39EEFCF780}" dt="2018-12-25T07:49:10.459" v="1373" actId="14100"/>
          <ac:cxnSpMkLst>
            <pc:docMk/>
            <pc:sldMk cId="4079315788" sldId="277"/>
            <ac:cxnSpMk id="88" creationId="{35A556EF-8C80-A64D-8A55-135A6E71BB4A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91" creationId="{FF4840E6-E35A-774A-9DA7-6C46824AC7E3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93" creationId="{D111419E-2FC3-1244-9638-7750B4D18D47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95" creationId="{52FC044F-D742-794C-82B1-4FF16568BECF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97" creationId="{89B3E48A-2194-3745-81E5-C1D75EE8BCB0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99" creationId="{175515AB-19B0-8644-82D2-FBE459675919}"/>
          </ac:cxnSpMkLst>
        </pc:cxnChg>
        <pc:cxnChg chg="add mod">
          <ac:chgData name="CHEN ERIC" userId="6e35cd798514dd75" providerId="LiveId" clId="{FBDA69D3-B8B4-5148-80D4-6A39EEFCF780}" dt="2018-12-25T07:51:17.415" v="1408" actId="1036"/>
          <ac:cxnSpMkLst>
            <pc:docMk/>
            <pc:sldMk cId="4079315788" sldId="277"/>
            <ac:cxnSpMk id="101" creationId="{34371D2F-EE5A-EA4A-8639-499B82D7B71D}"/>
          </ac:cxnSpMkLst>
        </pc:cxnChg>
        <pc:cxnChg chg="add mod">
          <ac:chgData name="CHEN ERIC" userId="6e35cd798514dd75" providerId="LiveId" clId="{FBDA69D3-B8B4-5148-80D4-6A39EEFCF780}" dt="2018-12-25T07:53:38.554" v="1444" actId="571"/>
          <ac:cxnSpMkLst>
            <pc:docMk/>
            <pc:sldMk cId="4079315788" sldId="277"/>
            <ac:cxnSpMk id="104" creationId="{BD58F242-FE5C-3D48-80D1-483F4D85CD4E}"/>
          </ac:cxnSpMkLst>
        </pc:cxnChg>
        <pc:cxnChg chg="add mod">
          <ac:chgData name="CHEN ERIC" userId="6e35cd798514dd75" providerId="LiveId" clId="{FBDA69D3-B8B4-5148-80D4-6A39EEFCF780}" dt="2018-12-25T07:54:09.225" v="1452" actId="14100"/>
          <ac:cxnSpMkLst>
            <pc:docMk/>
            <pc:sldMk cId="4079315788" sldId="277"/>
            <ac:cxnSpMk id="106" creationId="{318BF5E2-E511-1649-9ACF-B9B69287EB50}"/>
          </ac:cxnSpMkLst>
        </pc:cxnChg>
        <pc:cxnChg chg="add mod">
          <ac:chgData name="CHEN ERIC" userId="6e35cd798514dd75" providerId="LiveId" clId="{FBDA69D3-B8B4-5148-80D4-6A39EEFCF780}" dt="2018-12-25T07:55:00.845" v="1464" actId="571"/>
          <ac:cxnSpMkLst>
            <pc:docMk/>
            <pc:sldMk cId="4079315788" sldId="277"/>
            <ac:cxnSpMk id="109" creationId="{BE726F13-D970-A84D-9ED4-3BFA6A81B1F3}"/>
          </ac:cxnSpMkLst>
        </pc:cxnChg>
        <pc:cxnChg chg="add mod">
          <ac:chgData name="CHEN ERIC" userId="6e35cd798514dd75" providerId="LiveId" clId="{FBDA69D3-B8B4-5148-80D4-6A39EEFCF780}" dt="2018-12-25T07:55:39.914" v="1479" actId="571"/>
          <ac:cxnSpMkLst>
            <pc:docMk/>
            <pc:sldMk cId="4079315788" sldId="277"/>
            <ac:cxnSpMk id="111" creationId="{79938B5F-664A-8A41-A0C8-4DB96769175F}"/>
          </ac:cxnSpMkLst>
        </pc:cxnChg>
        <pc:cxnChg chg="add mod">
          <ac:chgData name="CHEN ERIC" userId="6e35cd798514dd75" providerId="LiveId" clId="{FBDA69D3-B8B4-5148-80D4-6A39EEFCF780}" dt="2018-12-25T07:56:41.251" v="1493" actId="1076"/>
          <ac:cxnSpMkLst>
            <pc:docMk/>
            <pc:sldMk cId="4079315788" sldId="277"/>
            <ac:cxnSpMk id="113" creationId="{EC5A4AAF-E666-B641-B196-D703F106CD4E}"/>
          </ac:cxnSpMkLst>
        </pc:cxnChg>
        <pc:cxnChg chg="add mod">
          <ac:chgData name="CHEN ERIC" userId="6e35cd798514dd75" providerId="LiveId" clId="{FBDA69D3-B8B4-5148-80D4-6A39EEFCF780}" dt="2018-12-25T07:56:29.457" v="1491" actId="571"/>
          <ac:cxnSpMkLst>
            <pc:docMk/>
            <pc:sldMk cId="4079315788" sldId="277"/>
            <ac:cxnSpMk id="115" creationId="{91CD08F2-5207-2F42-BDEB-F9265280F1F2}"/>
          </ac:cxnSpMkLst>
        </pc:cxnChg>
        <pc:cxnChg chg="add mod">
          <ac:chgData name="CHEN ERIC" userId="6e35cd798514dd75" providerId="LiveId" clId="{FBDA69D3-B8B4-5148-80D4-6A39EEFCF780}" dt="2018-12-25T07:57:37.135" v="1508" actId="571"/>
          <ac:cxnSpMkLst>
            <pc:docMk/>
            <pc:sldMk cId="4079315788" sldId="277"/>
            <ac:cxnSpMk id="117" creationId="{B8E0A59E-9E38-514E-9178-9DAC705BA4E0}"/>
          </ac:cxnSpMkLst>
        </pc:cxnChg>
        <pc:cxnChg chg="add mod">
          <ac:chgData name="CHEN ERIC" userId="6e35cd798514dd75" providerId="LiveId" clId="{FBDA69D3-B8B4-5148-80D4-6A39EEFCF780}" dt="2018-12-25T07:57:37.135" v="1508" actId="571"/>
          <ac:cxnSpMkLst>
            <pc:docMk/>
            <pc:sldMk cId="4079315788" sldId="277"/>
            <ac:cxnSpMk id="119" creationId="{FAE8BC61-1F44-7C41-B57D-0149D3462355}"/>
          </ac:cxnSpMkLst>
        </pc:cxnChg>
        <pc:cxnChg chg="add mod">
          <ac:chgData name="CHEN ERIC" userId="6e35cd798514dd75" providerId="LiveId" clId="{FBDA69D3-B8B4-5148-80D4-6A39EEFCF780}" dt="2018-12-25T07:58:31.685" v="1535" actId="14100"/>
          <ac:cxnSpMkLst>
            <pc:docMk/>
            <pc:sldMk cId="4079315788" sldId="277"/>
            <ac:cxnSpMk id="121" creationId="{C27F8180-9682-BB45-B0C0-FC3D9F0F8944}"/>
          </ac:cxnSpMkLst>
        </pc:cxnChg>
      </pc:sldChg>
      <pc:sldChg chg="delSp modSp add del">
        <pc:chgData name="CHEN ERIC" userId="6e35cd798514dd75" providerId="LiveId" clId="{FBDA69D3-B8B4-5148-80D4-6A39EEFCF780}" dt="2019-01-13T11:10:32.974" v="1999" actId="2696"/>
        <pc:sldMkLst>
          <pc:docMk/>
          <pc:sldMk cId="1467781663" sldId="278"/>
        </pc:sldMkLst>
        <pc:spChg chg="mod">
          <ac:chgData name="CHEN ERIC" userId="6e35cd798514dd75" providerId="LiveId" clId="{FBDA69D3-B8B4-5148-80D4-6A39EEFCF780}" dt="2018-12-25T09:17:25.244" v="1794" actId="14100"/>
          <ac:spMkLst>
            <pc:docMk/>
            <pc:sldMk cId="1467781663" sldId="278"/>
            <ac:spMk id="2" creationId="{6CFACC45-11E6-5F42-A698-310F72129715}"/>
          </ac:spMkLst>
        </pc:spChg>
        <pc:spChg chg="mod">
          <ac:chgData name="CHEN ERIC" userId="6e35cd798514dd75" providerId="LiveId" clId="{FBDA69D3-B8B4-5148-80D4-6A39EEFCF780}" dt="2018-12-25T09:12:28.046" v="1620" actId="20577"/>
          <ac:spMkLst>
            <pc:docMk/>
            <pc:sldMk cId="1467781663" sldId="278"/>
            <ac:spMk id="30" creationId="{AEAB106F-D2B1-8746-B594-BAB27DB081F1}"/>
          </ac:spMkLst>
        </pc:spChg>
        <pc:spChg chg="mod">
          <ac:chgData name="CHEN ERIC" userId="6e35cd798514dd75" providerId="LiveId" clId="{FBDA69D3-B8B4-5148-80D4-6A39EEFCF780}" dt="2018-12-25T09:12:01.345" v="1608" actId="20577"/>
          <ac:spMkLst>
            <pc:docMk/>
            <pc:sldMk cId="1467781663" sldId="278"/>
            <ac:spMk id="37" creationId="{2A24D105-571E-364A-8FC7-AA5A7EE95393}"/>
          </ac:spMkLst>
        </pc:spChg>
        <pc:spChg chg="mod">
          <ac:chgData name="CHEN ERIC" userId="6e35cd798514dd75" providerId="LiveId" clId="{FBDA69D3-B8B4-5148-80D4-6A39EEFCF780}" dt="2018-12-25T09:13:33.597" v="1667" actId="14100"/>
          <ac:spMkLst>
            <pc:docMk/>
            <pc:sldMk cId="1467781663" sldId="278"/>
            <ac:spMk id="68" creationId="{878DDA3C-84D4-3246-8C58-E3B5DF2B3864}"/>
          </ac:spMkLst>
        </pc:spChg>
        <pc:spChg chg="mod">
          <ac:chgData name="CHEN ERIC" userId="6e35cd798514dd75" providerId="LiveId" clId="{FBDA69D3-B8B4-5148-80D4-6A39EEFCF780}" dt="2018-12-25T09:12:36.536" v="1630" actId="14100"/>
          <ac:spMkLst>
            <pc:docMk/>
            <pc:sldMk cId="1467781663" sldId="278"/>
            <ac:spMk id="70" creationId="{B4112C04-201D-4749-B793-9B848C095252}"/>
          </ac:spMkLst>
        </pc:spChg>
        <pc:spChg chg="mod">
          <ac:chgData name="CHEN ERIC" userId="6e35cd798514dd75" providerId="LiveId" clId="{FBDA69D3-B8B4-5148-80D4-6A39EEFCF780}" dt="2018-12-25T09:12:42.695" v="1639" actId="20577"/>
          <ac:spMkLst>
            <pc:docMk/>
            <pc:sldMk cId="1467781663" sldId="278"/>
            <ac:spMk id="74" creationId="{A9F1D53C-E31E-8842-B00E-BC8C88F5759B}"/>
          </ac:spMkLst>
        </pc:spChg>
        <pc:spChg chg="mod">
          <ac:chgData name="CHEN ERIC" userId="6e35cd798514dd75" providerId="LiveId" clId="{FBDA69D3-B8B4-5148-80D4-6A39EEFCF780}" dt="2018-12-25T09:13:14.917" v="1657" actId="20577"/>
          <ac:spMkLst>
            <pc:docMk/>
            <pc:sldMk cId="1467781663" sldId="278"/>
            <ac:spMk id="78" creationId="{04DB6522-7A0F-7749-9ED7-1ECA7ADE3800}"/>
          </ac:spMkLst>
        </pc:spChg>
        <pc:spChg chg="mod">
          <ac:chgData name="CHEN ERIC" userId="6e35cd798514dd75" providerId="LiveId" clId="{FBDA69D3-B8B4-5148-80D4-6A39EEFCF780}" dt="2018-12-25T09:15:38.745" v="1730" actId="14100"/>
          <ac:spMkLst>
            <pc:docMk/>
            <pc:sldMk cId="1467781663" sldId="278"/>
            <ac:spMk id="83" creationId="{BB2BC343-82CA-C644-BF9B-45FC20AB2992}"/>
          </ac:spMkLst>
        </pc:spChg>
        <pc:spChg chg="mod">
          <ac:chgData name="CHEN ERIC" userId="6e35cd798514dd75" providerId="LiveId" clId="{FBDA69D3-B8B4-5148-80D4-6A39EEFCF780}" dt="2018-12-25T09:21:20.595" v="1945" actId="20577"/>
          <ac:spMkLst>
            <pc:docMk/>
            <pc:sldMk cId="1467781663" sldId="278"/>
            <ac:spMk id="89" creationId="{D7117D53-7EF5-DF4D-B950-B7CE350A9438}"/>
          </ac:spMkLst>
        </pc:spChg>
        <pc:spChg chg="mod">
          <ac:chgData name="CHEN ERIC" userId="6e35cd798514dd75" providerId="LiveId" clId="{FBDA69D3-B8B4-5148-80D4-6A39EEFCF780}" dt="2018-12-25T09:14:36.550" v="1712" actId="14100"/>
          <ac:spMkLst>
            <pc:docMk/>
            <pc:sldMk cId="1467781663" sldId="278"/>
            <ac:spMk id="92" creationId="{D73E811C-725B-1F42-9C46-B739F87E2DA0}"/>
          </ac:spMkLst>
        </pc:spChg>
        <pc:spChg chg="mod">
          <ac:chgData name="CHEN ERIC" userId="6e35cd798514dd75" providerId="LiveId" clId="{FBDA69D3-B8B4-5148-80D4-6A39EEFCF780}" dt="2018-12-25T09:15:31.994" v="1721" actId="14100"/>
          <ac:spMkLst>
            <pc:docMk/>
            <pc:sldMk cId="1467781663" sldId="278"/>
            <ac:spMk id="100" creationId="{72610211-2C6C-9B48-8FFC-AF730E289563}"/>
          </ac:spMkLst>
        </pc:spChg>
        <pc:spChg chg="mod">
          <ac:chgData name="CHEN ERIC" userId="6e35cd798514dd75" providerId="LiveId" clId="{FBDA69D3-B8B4-5148-80D4-6A39EEFCF780}" dt="2018-12-25T09:21:25.420" v="1953" actId="20577"/>
          <ac:spMkLst>
            <pc:docMk/>
            <pc:sldMk cId="1467781663" sldId="278"/>
            <ac:spMk id="105" creationId="{21369E92-F938-FE44-BA2E-D653D2AC4D42}"/>
          </ac:spMkLst>
        </pc:spChg>
        <pc:spChg chg="mod">
          <ac:chgData name="CHEN ERIC" userId="6e35cd798514dd75" providerId="LiveId" clId="{FBDA69D3-B8B4-5148-80D4-6A39EEFCF780}" dt="2018-12-25T09:21:35.441" v="1963" actId="1076"/>
          <ac:spMkLst>
            <pc:docMk/>
            <pc:sldMk cId="1467781663" sldId="278"/>
            <ac:spMk id="108" creationId="{64FC43B7-A458-2845-BBC9-2CB3E6937BF2}"/>
          </ac:spMkLst>
        </pc:spChg>
        <pc:spChg chg="mod">
          <ac:chgData name="CHEN ERIC" userId="6e35cd798514dd75" providerId="LiveId" clId="{FBDA69D3-B8B4-5148-80D4-6A39EEFCF780}" dt="2018-12-25T09:13:40.531" v="1676" actId="20577"/>
          <ac:spMkLst>
            <pc:docMk/>
            <pc:sldMk cId="1467781663" sldId="278"/>
            <ac:spMk id="112" creationId="{EC15EDCD-5D7D-C245-8A8C-D1EB86792BFC}"/>
          </ac:spMkLst>
        </pc:spChg>
        <pc:spChg chg="mod">
          <ac:chgData name="CHEN ERIC" userId="6e35cd798514dd75" providerId="LiveId" clId="{FBDA69D3-B8B4-5148-80D4-6A39EEFCF780}" dt="2018-12-25T09:13:46.812" v="1685" actId="20577"/>
          <ac:spMkLst>
            <pc:docMk/>
            <pc:sldMk cId="1467781663" sldId="278"/>
            <ac:spMk id="116" creationId="{1A448500-1068-174B-8DE8-D907EDBF0C03}"/>
          </ac:spMkLst>
        </pc:spChg>
        <pc:spChg chg="mod">
          <ac:chgData name="CHEN ERIC" userId="6e35cd798514dd75" providerId="LiveId" clId="{FBDA69D3-B8B4-5148-80D4-6A39EEFCF780}" dt="2018-12-25T09:14:03.276" v="1703" actId="20577"/>
          <ac:spMkLst>
            <pc:docMk/>
            <pc:sldMk cId="1467781663" sldId="278"/>
            <ac:spMk id="118" creationId="{55625724-9FB4-B541-BB46-9AE9D2DDF023}"/>
          </ac:spMkLst>
        </pc:spChg>
        <pc:spChg chg="mod">
          <ac:chgData name="CHEN ERIC" userId="6e35cd798514dd75" providerId="LiveId" clId="{FBDA69D3-B8B4-5148-80D4-6A39EEFCF780}" dt="2018-12-25T09:21:45.355" v="1972" actId="14100"/>
          <ac:spMkLst>
            <pc:docMk/>
            <pc:sldMk cId="1467781663" sldId="278"/>
            <ac:spMk id="122" creationId="{CE393C67-E76D-6F42-85D3-560E9412DDF5}"/>
          </ac:spMkLst>
        </pc:spChg>
        <pc:cxnChg chg="del">
          <ac:chgData name="CHEN ERIC" userId="6e35cd798514dd75" providerId="LiveId" clId="{FBDA69D3-B8B4-5148-80D4-6A39EEFCF780}" dt="2018-12-25T09:17:31.804" v="1795" actId="478"/>
          <ac:cxnSpMkLst>
            <pc:docMk/>
            <pc:sldMk cId="1467781663" sldId="278"/>
            <ac:cxnSpMk id="57" creationId="{E87B6560-04EA-3D4F-A1AD-A98A08A54545}"/>
          </ac:cxnSpMkLst>
        </pc:cxnChg>
        <pc:cxnChg chg="del">
          <ac:chgData name="CHEN ERIC" userId="6e35cd798514dd75" providerId="LiveId" clId="{FBDA69D3-B8B4-5148-80D4-6A39EEFCF780}" dt="2018-12-25T09:17:31.804" v="1795" actId="478"/>
          <ac:cxnSpMkLst>
            <pc:docMk/>
            <pc:sldMk cId="1467781663" sldId="278"/>
            <ac:cxnSpMk id="61" creationId="{339CA195-638B-5B44-8BDE-3835C59E843A}"/>
          </ac:cxnSpMkLst>
        </pc:cxnChg>
        <pc:cxnChg chg="del">
          <ac:chgData name="CHEN ERIC" userId="6e35cd798514dd75" providerId="LiveId" clId="{FBDA69D3-B8B4-5148-80D4-6A39EEFCF780}" dt="2018-12-25T09:17:31.804" v="1795" actId="478"/>
          <ac:cxnSpMkLst>
            <pc:docMk/>
            <pc:sldMk cId="1467781663" sldId="278"/>
            <ac:cxnSpMk id="62" creationId="{96435A82-C288-6A45-8C09-3BC6C0431D6E}"/>
          </ac:cxnSpMkLst>
        </pc:cxnChg>
        <pc:cxnChg chg="del">
          <ac:chgData name="CHEN ERIC" userId="6e35cd798514dd75" providerId="LiveId" clId="{FBDA69D3-B8B4-5148-80D4-6A39EEFCF780}" dt="2018-12-25T09:17:31.804" v="1795" actId="478"/>
          <ac:cxnSpMkLst>
            <pc:docMk/>
            <pc:sldMk cId="1467781663" sldId="278"/>
            <ac:cxnSpMk id="63" creationId="{F958423E-6E3E-0649-B9C5-75D05A612E7C}"/>
          </ac:cxnSpMkLst>
        </pc:cxnChg>
      </pc:sldChg>
      <pc:sldChg chg="modSp add del">
        <pc:chgData name="CHEN ERIC" userId="6e35cd798514dd75" providerId="LiveId" clId="{FBDA69D3-B8B4-5148-80D4-6A39EEFCF780}" dt="2019-01-13T11:10:33" v="2000" actId="2696"/>
        <pc:sldMkLst>
          <pc:docMk/>
          <pc:sldMk cId="1583938522" sldId="279"/>
        </pc:sldMkLst>
        <pc:spChg chg="mod">
          <ac:chgData name="CHEN ERIC" userId="6e35cd798514dd75" providerId="LiveId" clId="{FBDA69D3-B8B4-5148-80D4-6A39EEFCF780}" dt="2018-12-25T09:17:15.132" v="1792" actId="14100"/>
          <ac:spMkLst>
            <pc:docMk/>
            <pc:sldMk cId="1583938522" sldId="279"/>
            <ac:spMk id="2" creationId="{6CFACC45-11E6-5F42-A698-310F72129715}"/>
          </ac:spMkLst>
        </pc:spChg>
        <pc:spChg chg="mod">
          <ac:chgData name="CHEN ERIC" userId="6e35cd798514dd75" providerId="LiveId" clId="{FBDA69D3-B8B4-5148-80D4-6A39EEFCF780}" dt="2018-12-25T09:18:16.986" v="1824" actId="20577"/>
          <ac:spMkLst>
            <pc:docMk/>
            <pc:sldMk cId="1583938522" sldId="279"/>
            <ac:spMk id="30" creationId="{AEAB106F-D2B1-8746-B594-BAB27DB081F1}"/>
          </ac:spMkLst>
        </pc:spChg>
        <pc:spChg chg="mod">
          <ac:chgData name="CHEN ERIC" userId="6e35cd798514dd75" providerId="LiveId" clId="{FBDA69D3-B8B4-5148-80D4-6A39EEFCF780}" dt="2018-12-25T09:18:08.057" v="1812" actId="20577"/>
          <ac:spMkLst>
            <pc:docMk/>
            <pc:sldMk cId="1583938522" sldId="279"/>
            <ac:spMk id="37" creationId="{2A24D105-571E-364A-8FC7-AA5A7EE95393}"/>
          </ac:spMkLst>
        </pc:spChg>
        <pc:spChg chg="mod">
          <ac:chgData name="CHEN ERIC" userId="6e35cd798514dd75" providerId="LiveId" clId="{FBDA69D3-B8B4-5148-80D4-6A39EEFCF780}" dt="2018-12-25T09:18:22.052" v="1828" actId="20577"/>
          <ac:spMkLst>
            <pc:docMk/>
            <pc:sldMk cId="1583938522" sldId="279"/>
            <ac:spMk id="68" creationId="{878DDA3C-84D4-3246-8C58-E3B5DF2B3864}"/>
          </ac:spMkLst>
        </pc:spChg>
        <pc:spChg chg="mod">
          <ac:chgData name="CHEN ERIC" userId="6e35cd798514dd75" providerId="LiveId" clId="{FBDA69D3-B8B4-5148-80D4-6A39EEFCF780}" dt="2018-12-25T09:18:34.512" v="1832" actId="20577"/>
          <ac:spMkLst>
            <pc:docMk/>
            <pc:sldMk cId="1583938522" sldId="279"/>
            <ac:spMk id="70" creationId="{B4112C04-201D-4749-B793-9B848C095252}"/>
          </ac:spMkLst>
        </pc:spChg>
        <pc:spChg chg="mod">
          <ac:chgData name="CHEN ERIC" userId="6e35cd798514dd75" providerId="LiveId" clId="{FBDA69D3-B8B4-5148-80D4-6A39EEFCF780}" dt="2018-12-25T09:18:40.322" v="1841" actId="20577"/>
          <ac:spMkLst>
            <pc:docMk/>
            <pc:sldMk cId="1583938522" sldId="279"/>
            <ac:spMk id="74" creationId="{A9F1D53C-E31E-8842-B00E-BC8C88F5759B}"/>
          </ac:spMkLst>
        </pc:spChg>
        <pc:spChg chg="mod">
          <ac:chgData name="CHEN ERIC" userId="6e35cd798514dd75" providerId="LiveId" clId="{FBDA69D3-B8B4-5148-80D4-6A39EEFCF780}" dt="2018-12-25T09:18:47.721" v="1847" actId="20577"/>
          <ac:spMkLst>
            <pc:docMk/>
            <pc:sldMk cId="1583938522" sldId="279"/>
            <ac:spMk id="78" creationId="{04DB6522-7A0F-7749-9ED7-1ECA7ADE3800}"/>
          </ac:spMkLst>
        </pc:spChg>
        <pc:spChg chg="mod">
          <ac:chgData name="CHEN ERIC" userId="6e35cd798514dd75" providerId="LiveId" clId="{FBDA69D3-B8B4-5148-80D4-6A39EEFCF780}" dt="2018-12-25T09:18:56.233" v="1855" actId="20577"/>
          <ac:spMkLst>
            <pc:docMk/>
            <pc:sldMk cId="1583938522" sldId="279"/>
            <ac:spMk id="83" creationId="{BB2BC343-82CA-C644-BF9B-45FC20AB2992}"/>
          </ac:spMkLst>
        </pc:spChg>
        <pc:spChg chg="mod">
          <ac:chgData name="CHEN ERIC" userId="6e35cd798514dd75" providerId="LiveId" clId="{FBDA69D3-B8B4-5148-80D4-6A39EEFCF780}" dt="2018-12-25T09:19:11.433" v="1867" actId="14100"/>
          <ac:spMkLst>
            <pc:docMk/>
            <pc:sldMk cId="1583938522" sldId="279"/>
            <ac:spMk id="89" creationId="{D7117D53-7EF5-DF4D-B950-B7CE350A9438}"/>
          </ac:spMkLst>
        </pc:spChg>
        <pc:spChg chg="mod">
          <ac:chgData name="CHEN ERIC" userId="6e35cd798514dd75" providerId="LiveId" clId="{FBDA69D3-B8B4-5148-80D4-6A39EEFCF780}" dt="2018-12-25T09:19:35.504" v="1888" actId="20577"/>
          <ac:spMkLst>
            <pc:docMk/>
            <pc:sldMk cId="1583938522" sldId="279"/>
            <ac:spMk id="92" creationId="{D73E811C-725B-1F42-9C46-B739F87E2DA0}"/>
          </ac:spMkLst>
        </pc:spChg>
        <pc:spChg chg="mod">
          <ac:chgData name="CHEN ERIC" userId="6e35cd798514dd75" providerId="LiveId" clId="{FBDA69D3-B8B4-5148-80D4-6A39EEFCF780}" dt="2018-12-25T09:19:49.507" v="1892" actId="20577"/>
          <ac:spMkLst>
            <pc:docMk/>
            <pc:sldMk cId="1583938522" sldId="279"/>
            <ac:spMk id="100" creationId="{72610211-2C6C-9B48-8FFC-AF730E289563}"/>
          </ac:spMkLst>
        </pc:spChg>
        <pc:spChg chg="mod">
          <ac:chgData name="CHEN ERIC" userId="6e35cd798514dd75" providerId="LiveId" clId="{FBDA69D3-B8B4-5148-80D4-6A39EEFCF780}" dt="2018-12-25T09:19:16.832" v="1874" actId="20577"/>
          <ac:spMkLst>
            <pc:docMk/>
            <pc:sldMk cId="1583938522" sldId="279"/>
            <ac:spMk id="105" creationId="{21369E92-F938-FE44-BA2E-D653D2AC4D42}"/>
          </ac:spMkLst>
        </pc:spChg>
        <pc:spChg chg="mod">
          <ac:chgData name="CHEN ERIC" userId="6e35cd798514dd75" providerId="LiveId" clId="{FBDA69D3-B8B4-5148-80D4-6A39EEFCF780}" dt="2018-12-25T09:19:30.246" v="1884" actId="1076"/>
          <ac:spMkLst>
            <pc:docMk/>
            <pc:sldMk cId="1583938522" sldId="279"/>
            <ac:spMk id="108" creationId="{64FC43B7-A458-2845-BBC9-2CB3E6937BF2}"/>
          </ac:spMkLst>
        </pc:spChg>
        <pc:spChg chg="mod">
          <ac:chgData name="CHEN ERIC" userId="6e35cd798514dd75" providerId="LiveId" clId="{FBDA69D3-B8B4-5148-80D4-6A39EEFCF780}" dt="2018-12-25T09:19:59.157" v="1904" actId="20577"/>
          <ac:spMkLst>
            <pc:docMk/>
            <pc:sldMk cId="1583938522" sldId="279"/>
            <ac:spMk id="112" creationId="{EC15EDCD-5D7D-C245-8A8C-D1EB86792BFC}"/>
          </ac:spMkLst>
        </pc:spChg>
        <pc:spChg chg="mod">
          <ac:chgData name="CHEN ERIC" userId="6e35cd798514dd75" providerId="LiveId" clId="{FBDA69D3-B8B4-5148-80D4-6A39EEFCF780}" dt="2018-12-25T09:20:03.679" v="1908" actId="20577"/>
          <ac:spMkLst>
            <pc:docMk/>
            <pc:sldMk cId="1583938522" sldId="279"/>
            <ac:spMk id="116" creationId="{1A448500-1068-174B-8DE8-D907EDBF0C03}"/>
          </ac:spMkLst>
        </pc:spChg>
        <pc:spChg chg="mod">
          <ac:chgData name="CHEN ERIC" userId="6e35cd798514dd75" providerId="LiveId" clId="{FBDA69D3-B8B4-5148-80D4-6A39EEFCF780}" dt="2018-12-25T09:20:13.424" v="1916" actId="20577"/>
          <ac:spMkLst>
            <pc:docMk/>
            <pc:sldMk cId="1583938522" sldId="279"/>
            <ac:spMk id="118" creationId="{55625724-9FB4-B541-BB46-9AE9D2DDF023}"/>
          </ac:spMkLst>
        </pc:spChg>
        <pc:spChg chg="mod">
          <ac:chgData name="CHEN ERIC" userId="6e35cd798514dd75" providerId="LiveId" clId="{FBDA69D3-B8B4-5148-80D4-6A39EEFCF780}" dt="2018-12-25T09:21:07.093" v="1928" actId="14100"/>
          <ac:spMkLst>
            <pc:docMk/>
            <pc:sldMk cId="1583938522" sldId="279"/>
            <ac:spMk id="122" creationId="{CE393C67-E76D-6F42-85D3-560E9412DDF5}"/>
          </ac:spMkLst>
        </pc:spChg>
      </pc:sldChg>
      <pc:sldChg chg="add del">
        <pc:chgData name="CHEN ERIC" userId="6e35cd798514dd75" providerId="LiveId" clId="{FBDA69D3-B8B4-5148-80D4-6A39EEFCF780}" dt="2019-01-13T11:10:33.023" v="2001" actId="2696"/>
        <pc:sldMkLst>
          <pc:docMk/>
          <pc:sldMk cId="3155435138" sldId="280"/>
        </pc:sldMkLst>
      </pc:sldChg>
      <pc:sldChg chg="add del">
        <pc:chgData name="CHEN ERIC" userId="6e35cd798514dd75" providerId="LiveId" clId="{FBDA69D3-B8B4-5148-80D4-6A39EEFCF780}" dt="2019-01-13T11:10:33.041" v="2002" actId="2696"/>
        <pc:sldMkLst>
          <pc:docMk/>
          <pc:sldMk cId="233528133" sldId="281"/>
        </pc:sldMkLst>
      </pc:sldChg>
      <pc:sldChg chg="add del ord">
        <pc:chgData name="CHEN ERIC" userId="6e35cd798514dd75" providerId="LiveId" clId="{FBDA69D3-B8B4-5148-80D4-6A39EEFCF780}" dt="2019-01-13T11:10:33.057" v="2003" actId="2696"/>
        <pc:sldMkLst>
          <pc:docMk/>
          <pc:sldMk cId="3903214516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6FF5-C267-4A0C-A032-878CEE82EF12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1D90-CA60-4C1E-B7A9-B2699EE80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70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AD6B-8D66-C446-976B-4B035419F68E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450B3-C1D5-D646-B66D-503F22E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1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4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33226B-B1D3-47E2-B413-716EFFAFA83A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2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60F-9755-44DC-B5FC-172489895F2B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6A7-1C58-4DAF-B41E-E7F31A0BD2E8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FCE-F4E4-4C35-B68A-EB5A79D25712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065ADF-C599-4F30-B8DB-510D8863CEE9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765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8593-4B73-4F7C-BE75-EAE046AED42A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02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A22A-556A-4ACF-B574-ACFC08BBF986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4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EA32-DEB9-495F-843B-CFF89B036802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AA9C-72C6-4942-B958-EAC671169926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23CA92-7950-4122-8CB1-06A03DC221E5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863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0B3754-EF12-4CEB-ABBE-182C666FD059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B91B5-21AD-443F-BBC7-963A93916A2D}" type="datetime1">
              <a:rPr lang="en-US" altLang="zh-TW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91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6FBD-E2DF-D94C-9716-70A92E46F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541" y="1434185"/>
            <a:ext cx="8554227" cy="3643555"/>
          </a:xfrm>
        </p:spPr>
        <p:txBody>
          <a:bodyPr/>
          <a:lstStyle/>
          <a:p>
            <a:r>
              <a:rPr lang="zh-CN" altLang="en-US" sz="4800" dirty="0">
                <a:latin typeface="+mn-ea"/>
                <a:ea typeface="+mn-ea"/>
              </a:rPr>
              <a:t>超能曆</a:t>
            </a:r>
            <a:endParaRPr lang="en-US" sz="4800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9DF7-C522-4D48-91F6-D0AFE30D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232" y="3759692"/>
            <a:ext cx="9144000" cy="2133599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陳則亘</a:t>
            </a:r>
            <a:r>
              <a:rPr lang="zh-TW" altLang="en-US" sz="1600" dirty="0"/>
              <a:t> </a:t>
            </a:r>
            <a:r>
              <a:rPr lang="en-US" altLang="zh-TW" sz="1600" dirty="0"/>
              <a:t>0524030</a:t>
            </a:r>
          </a:p>
          <a:p>
            <a:r>
              <a:rPr lang="zh-CN" altLang="en-US" sz="1600" dirty="0"/>
              <a:t>林宗麟</a:t>
            </a:r>
            <a:r>
              <a:rPr lang="zh-TW" altLang="en-US" sz="1600" dirty="0"/>
              <a:t> </a:t>
            </a:r>
            <a:r>
              <a:rPr lang="en-US" altLang="zh-TW" sz="1600" dirty="0"/>
              <a:t>0524034</a:t>
            </a:r>
          </a:p>
          <a:p>
            <a:r>
              <a:rPr lang="zh-CN" altLang="en-US" sz="1600" dirty="0"/>
              <a:t>康雅筑</a:t>
            </a:r>
            <a:r>
              <a:rPr lang="zh-TW" altLang="en-US" sz="1600" dirty="0"/>
              <a:t> </a:t>
            </a:r>
            <a:r>
              <a:rPr lang="en-US" altLang="zh-TW" sz="1600" dirty="0"/>
              <a:t>0524038</a:t>
            </a:r>
          </a:p>
          <a:p>
            <a:r>
              <a:rPr lang="zh-CN" altLang="en-US" sz="1600" dirty="0"/>
              <a:t>林芯慧</a:t>
            </a:r>
            <a:r>
              <a:rPr lang="zh-TW" altLang="en-US" sz="1600" dirty="0"/>
              <a:t> </a:t>
            </a:r>
            <a:r>
              <a:rPr lang="en-US" altLang="zh-TW" sz="1600" dirty="0"/>
              <a:t>0524078</a:t>
            </a:r>
          </a:p>
          <a:p>
            <a:r>
              <a:rPr lang="zh-CN" altLang="en-US" sz="1600" dirty="0"/>
              <a:t>指導老師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李慶章教授</a:t>
            </a:r>
            <a:endParaRPr lang="en-US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843-E636-3E46-980D-331A3A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使用案例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28820-570A-FC48-B418-BCC864EA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275365"/>
              </p:ext>
            </p:extLst>
          </p:nvPr>
        </p:nvGraphicFramePr>
        <p:xfrm>
          <a:off x="1250948" y="746066"/>
          <a:ext cx="10179052" cy="561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348996033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14342798"/>
                    </a:ext>
                  </a:extLst>
                </a:gridCol>
                <a:gridCol w="3800477">
                  <a:extLst>
                    <a:ext uri="{9D8B030D-6E8A-4147-A177-3AD203B41FA5}">
                      <a16:colId xmlns:a16="http://schemas.microsoft.com/office/drawing/2014/main" val="2834909105"/>
                    </a:ext>
                  </a:extLst>
                </a:gridCol>
              </a:tblGrid>
              <a:tr h="382647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每日行程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024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使用案例描述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r>
                        <a:rPr lang="zh-TW" altLang="en-US" dirty="0"/>
                        <a:t>取得每日行程報告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88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主要參與者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24128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利害關人與目標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使用者：進入系統</a:t>
                      </a:r>
                      <a:r>
                        <a:rPr lang="zh-TW" altLang="en-US" dirty="0"/>
                        <a:t>取得每日行程報告</a:t>
                      </a:r>
                      <a:endParaRPr lang="en-US" altLang="zh-TW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3996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使用者以行事曆會員登入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377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後置條件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系統正確</a:t>
                      </a:r>
                      <a:r>
                        <a:rPr lang="zh-TW" altLang="en-US" dirty="0"/>
                        <a:t>顯示</a:t>
                      </a:r>
                      <a:r>
                        <a:rPr lang="zh-CN" altLang="en-US" dirty="0"/>
                        <a:t>會員之</a:t>
                      </a:r>
                      <a:r>
                        <a:rPr lang="zh-TW" altLang="en-US" dirty="0"/>
                        <a:t>每日行程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598"/>
                  </a:ext>
                </a:extLst>
              </a:tr>
              <a:tr h="38068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主要成功情節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044"/>
                  </a:ext>
                </a:extLst>
              </a:tr>
              <a:tr h="6016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自動顯示在使用者之主頁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取得使用者行事曆</a:t>
                      </a:r>
                      <a:r>
                        <a:rPr lang="zh-CN" altLang="en-US" dirty="0"/>
                        <a:t>記錄內容</a:t>
                      </a:r>
                      <a:endParaRPr lang="en-US" altLang="zh-CN" dirty="0"/>
                    </a:p>
                    <a:p>
                      <a:r>
                        <a:rPr lang="zh-TW" altLang="en-US" dirty="0"/>
                        <a:t>向使用者正確顯示每日行程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225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例外情節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2960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219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8048-5A6C-DE4E-83E6-4AE507A6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使用畫面</a:t>
            </a:r>
            <a:endParaRPr lang="en-US" dirty="0">
              <a:latin typeface="+mn-ea"/>
              <a:ea typeface="+mn-e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CB25B-C70F-AE45-8EC7-BA731279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3531" y="1318022"/>
            <a:ext cx="8044908" cy="5028067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579DDE-2E2F-124B-B38F-388DF45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6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行事曆作業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66692" y="1280605"/>
            <a:ext cx="390144" cy="390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381615" y="1833593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251678" y="2560320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檢查是否為會員</a:t>
            </a: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2381615" y="3422469"/>
            <a:ext cx="8350" cy="5190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904820" y="3941497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85790" y="4516262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3"/>
          </p:cNvCxnSpPr>
          <p:nvPr/>
        </p:nvCxnSpPr>
        <p:spPr>
          <a:xfrm>
            <a:off x="2858409" y="422888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858409" y="38595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67795" y="47009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251677" y="5091027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[</a:t>
            </a:r>
            <a:r>
              <a:rPr lang="zh-TW" altLang="en-US" dirty="0"/>
              <a:t>請註冊會員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696789" y="379780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撰寫行事曆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956663" y="422539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6795043" y="379780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完成撰寫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054917" y="422539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10119540" y="3939774"/>
            <a:ext cx="522940" cy="522940"/>
            <a:chOff x="7924980" y="1475677"/>
            <a:chExt cx="522940" cy="522940"/>
          </a:xfrm>
        </p:grpSpPr>
        <p:sp>
          <p:nvSpPr>
            <p:cNvPr id="24" name="橢圓 23"/>
            <p:cNvSpPr/>
            <p:nvPr/>
          </p:nvSpPr>
          <p:spPr>
            <a:xfrm>
              <a:off x="7924980" y="1475677"/>
              <a:ext cx="522940" cy="5229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991378" y="1542075"/>
              <a:ext cx="390144" cy="390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弧形接點 15"/>
          <p:cNvCxnSpPr>
            <a:stCxn id="17" idx="2"/>
            <a:endCxn id="7" idx="1"/>
          </p:cNvCxnSpPr>
          <p:nvPr/>
        </p:nvCxnSpPr>
        <p:spPr>
          <a:xfrm rot="5400000" flipH="1">
            <a:off x="335755" y="3907318"/>
            <a:ext cx="2961781" cy="1129936"/>
          </a:xfrm>
          <a:prstGeom prst="curvedConnector4">
            <a:avLst>
              <a:gd name="adj1" fmla="val -25801"/>
              <a:gd name="adj2" fmla="val 1248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579DDE-2E2F-124B-B38F-388DF45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6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代辦事項作業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66692" y="1280605"/>
            <a:ext cx="390144" cy="390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381615" y="1833593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251678" y="2560320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檢查是否為會員</a:t>
            </a: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2381615" y="3422469"/>
            <a:ext cx="8350" cy="5190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904820" y="3941497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85790" y="4516262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3"/>
          </p:cNvCxnSpPr>
          <p:nvPr/>
        </p:nvCxnSpPr>
        <p:spPr>
          <a:xfrm>
            <a:off x="2858409" y="422888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858409" y="38595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67795" y="47009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251677" y="5091027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[</a:t>
            </a:r>
            <a:r>
              <a:rPr lang="zh-TW" altLang="en-US" dirty="0"/>
              <a:t>請註冊會員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696789" y="379780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撰寫代辦事項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956663" y="422539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6795043" y="379780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完成撰寫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054917" y="422539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10119540" y="3939774"/>
            <a:ext cx="522940" cy="522940"/>
            <a:chOff x="7924980" y="1475677"/>
            <a:chExt cx="522940" cy="522940"/>
          </a:xfrm>
        </p:grpSpPr>
        <p:sp>
          <p:nvSpPr>
            <p:cNvPr id="24" name="橢圓 23"/>
            <p:cNvSpPr/>
            <p:nvPr/>
          </p:nvSpPr>
          <p:spPr>
            <a:xfrm>
              <a:off x="7924980" y="1475677"/>
              <a:ext cx="522940" cy="5229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991378" y="1542075"/>
              <a:ext cx="390144" cy="390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" name="弧形接點 28"/>
          <p:cNvCxnSpPr/>
          <p:nvPr/>
        </p:nvCxnSpPr>
        <p:spPr>
          <a:xfrm rot="5400000" flipH="1">
            <a:off x="335755" y="3907318"/>
            <a:ext cx="2961781" cy="1129936"/>
          </a:xfrm>
          <a:prstGeom prst="curvedConnector4">
            <a:avLst>
              <a:gd name="adj1" fmla="val -25801"/>
              <a:gd name="adj2" fmla="val 1248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579DDE-2E2F-124B-B38F-388DF45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6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用戶基本資料作業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66692" y="1280605"/>
            <a:ext cx="390144" cy="390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381615" y="1670749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247918" y="2257978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檢查是否為會員</a:t>
            </a: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2377855" y="3120127"/>
            <a:ext cx="8350" cy="5190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901060" y="3639155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82030" y="4213920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3"/>
          </p:cNvCxnSpPr>
          <p:nvPr/>
        </p:nvCxnSpPr>
        <p:spPr>
          <a:xfrm>
            <a:off x="2854649" y="3926538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854649" y="3557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64035" y="43985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247917" y="4788685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[</a:t>
            </a:r>
            <a:r>
              <a:rPr lang="zh-TW" altLang="en-US" dirty="0"/>
              <a:t>請註冊會員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693029" y="3495462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顯示用戶基本資料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65898" y="3972699"/>
            <a:ext cx="337025" cy="205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弧形接點 48"/>
          <p:cNvCxnSpPr>
            <a:stCxn id="17" idx="2"/>
          </p:cNvCxnSpPr>
          <p:nvPr/>
        </p:nvCxnSpPr>
        <p:spPr>
          <a:xfrm rot="5400000" flipH="1">
            <a:off x="485047" y="3758027"/>
            <a:ext cx="2659438" cy="1126176"/>
          </a:xfrm>
          <a:prstGeom prst="curvedConnector5">
            <a:avLst>
              <a:gd name="adj1" fmla="val -24805"/>
              <a:gd name="adj2" fmla="val 118313"/>
              <a:gd name="adj3" fmla="val 10304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6340839" y="3495462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用戶修改</a:t>
            </a:r>
            <a:r>
              <a:rPr lang="en-US" altLang="zh-TW" dirty="0"/>
              <a:t>/</a:t>
            </a:r>
            <a:r>
              <a:rPr lang="zh-TW" altLang="en-US" dirty="0"/>
              <a:t>查詢基本資料</a:t>
            </a:r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8600713" y="3972700"/>
            <a:ext cx="324725" cy="205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8925438" y="3536437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完成修改</a:t>
            </a:r>
            <a:r>
              <a:rPr lang="en-US" altLang="zh-TW" dirty="0"/>
              <a:t>/</a:t>
            </a:r>
            <a:r>
              <a:rPr lang="zh-TW" altLang="en-US" dirty="0"/>
              <a:t>查詢基本資料</a:t>
            </a:r>
          </a:p>
        </p:txBody>
      </p:sp>
      <p:cxnSp>
        <p:nvCxnSpPr>
          <p:cNvPr id="59" name="直線單箭頭接點 58"/>
          <p:cNvCxnSpPr>
            <a:stCxn id="58" idx="2"/>
          </p:cNvCxnSpPr>
          <p:nvPr/>
        </p:nvCxnSpPr>
        <p:spPr>
          <a:xfrm>
            <a:off x="10055375" y="4398586"/>
            <a:ext cx="0" cy="7359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9793905" y="5260735"/>
            <a:ext cx="522940" cy="522940"/>
            <a:chOff x="7924980" y="1475677"/>
            <a:chExt cx="522940" cy="522940"/>
          </a:xfrm>
        </p:grpSpPr>
        <p:sp>
          <p:nvSpPr>
            <p:cNvPr id="61" name="橢圓 60"/>
            <p:cNvSpPr/>
            <p:nvPr/>
          </p:nvSpPr>
          <p:spPr>
            <a:xfrm>
              <a:off x="7924980" y="1475677"/>
              <a:ext cx="522940" cy="5229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7991378" y="1542075"/>
              <a:ext cx="390144" cy="390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投影片編號版面配置區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579DDE-2E2F-124B-B38F-388DF45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6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天氣預報作業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66692" y="1280605"/>
            <a:ext cx="390144" cy="390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381615" y="1833593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251678" y="2560320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檢查是否為會員</a:t>
            </a: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2381615" y="3422469"/>
            <a:ext cx="8350" cy="5190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904820" y="3941497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85790" y="4516262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3"/>
          </p:cNvCxnSpPr>
          <p:nvPr/>
        </p:nvCxnSpPr>
        <p:spPr>
          <a:xfrm>
            <a:off x="2858409" y="422888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858409" y="38595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67795" y="47009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251677" y="5091027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註冊會員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696789" y="379780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</a:t>
            </a:r>
            <a:endParaRPr lang="en-US" altLang="zh-TW" dirty="0"/>
          </a:p>
          <a:p>
            <a:pPr algn="ctr"/>
            <a:r>
              <a:rPr lang="zh-TW" altLang="en-US" dirty="0"/>
              <a:t>開啟訂位服務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69658" y="4275041"/>
            <a:ext cx="337025" cy="205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8128659" y="3897330"/>
            <a:ext cx="1273602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取得天氣預報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402261" y="4295610"/>
            <a:ext cx="42100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11312787" y="4060052"/>
            <a:ext cx="522940" cy="522940"/>
            <a:chOff x="7924980" y="1475677"/>
            <a:chExt cx="522940" cy="522940"/>
          </a:xfrm>
        </p:grpSpPr>
        <p:sp>
          <p:nvSpPr>
            <p:cNvPr id="24" name="橢圓 23"/>
            <p:cNvSpPr/>
            <p:nvPr/>
          </p:nvSpPr>
          <p:spPr>
            <a:xfrm>
              <a:off x="7924980" y="1475677"/>
              <a:ext cx="522940" cy="5229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991378" y="1542075"/>
              <a:ext cx="390144" cy="390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菱形 28"/>
          <p:cNvSpPr/>
          <p:nvPr/>
        </p:nvSpPr>
        <p:spPr>
          <a:xfrm>
            <a:off x="6306683" y="4008227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787653" y="4582992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9" idx="3"/>
          </p:cNvCxnSpPr>
          <p:nvPr/>
        </p:nvCxnSpPr>
        <p:spPr>
          <a:xfrm>
            <a:off x="7260272" y="4295610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60272" y="39262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69658" y="47676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9825600" y="3898736"/>
            <a:ext cx="1273602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顯示天氣預報</a:t>
            </a:r>
          </a:p>
        </p:txBody>
      </p:sp>
      <p:cxnSp>
        <p:nvCxnSpPr>
          <p:cNvPr id="35" name="直線單箭頭接點 34"/>
          <p:cNvCxnSpPr>
            <a:stCxn id="34" idx="3"/>
            <a:endCxn id="24" idx="2"/>
          </p:cNvCxnSpPr>
          <p:nvPr/>
        </p:nvCxnSpPr>
        <p:spPr>
          <a:xfrm flipV="1">
            <a:off x="11099202" y="4321522"/>
            <a:ext cx="213585" cy="8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5469982" y="5223550"/>
            <a:ext cx="243773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[</a:t>
            </a:r>
            <a:r>
              <a:rPr lang="zh-TW" altLang="en-US" dirty="0"/>
              <a:t>請開啟訂位服務</a:t>
            </a:r>
            <a:r>
              <a:rPr lang="en-US" altLang="zh-TW" dirty="0"/>
              <a:t>]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endCxn id="18" idx="2"/>
          </p:cNvCxnSpPr>
          <p:nvPr/>
        </p:nvCxnSpPr>
        <p:spPr>
          <a:xfrm flipV="1">
            <a:off x="4826726" y="4659953"/>
            <a:ext cx="0" cy="17501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813663" y="6397083"/>
            <a:ext cx="19431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6773194" y="6085699"/>
            <a:ext cx="0" cy="3244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stCxn id="17" idx="2"/>
          </p:cNvCxnSpPr>
          <p:nvPr/>
        </p:nvCxnSpPr>
        <p:spPr>
          <a:xfrm rot="5400000" flipH="1">
            <a:off x="354554" y="3926116"/>
            <a:ext cx="2924184" cy="1129936"/>
          </a:xfrm>
          <a:prstGeom prst="curvedConnector5">
            <a:avLst>
              <a:gd name="adj1" fmla="val -25240"/>
              <a:gd name="adj2" fmla="val 120231"/>
              <a:gd name="adj3" fmla="val 969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579DDE-2E2F-124B-B38F-388DF45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6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每日行程作業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166692" y="1280605"/>
            <a:ext cx="390144" cy="390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398315" y="1670749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251678" y="2272934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檢查是否為會員</a:t>
            </a: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2381615" y="3135083"/>
            <a:ext cx="8350" cy="5190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904820" y="3654111"/>
            <a:ext cx="953589" cy="574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85790" y="4228876"/>
            <a:ext cx="0" cy="5638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3"/>
          </p:cNvCxnSpPr>
          <p:nvPr/>
        </p:nvCxnSpPr>
        <p:spPr>
          <a:xfrm>
            <a:off x="2858409" y="3941494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858409" y="357216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67795" y="44135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不是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251677" y="4803641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註冊會員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696789" y="3510418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取得使用者今日</a:t>
            </a:r>
            <a:endParaRPr lang="en-US" altLang="zh-TW" dirty="0"/>
          </a:p>
          <a:p>
            <a:pPr algn="ctr"/>
            <a:r>
              <a:rPr lang="zh-TW" altLang="en-US" dirty="0"/>
              <a:t>行事曆行程</a:t>
            </a:r>
          </a:p>
        </p:txBody>
      </p:sp>
      <p:cxnSp>
        <p:nvCxnSpPr>
          <p:cNvPr id="37" name="弧形接點 36"/>
          <p:cNvCxnSpPr/>
          <p:nvPr/>
        </p:nvCxnSpPr>
        <p:spPr>
          <a:xfrm rot="5400000" flipH="1">
            <a:off x="485047" y="3758027"/>
            <a:ext cx="2659438" cy="1126176"/>
          </a:xfrm>
          <a:prstGeom prst="curvedConnector5">
            <a:avLst>
              <a:gd name="adj1" fmla="val -24805"/>
              <a:gd name="adj2" fmla="val 118313"/>
              <a:gd name="adj3" fmla="val 10304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956663" y="3941494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6795043" y="3510417"/>
            <a:ext cx="2259874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顯示使用者今日</a:t>
            </a:r>
            <a:endParaRPr lang="en-US" altLang="zh-TW" dirty="0"/>
          </a:p>
          <a:p>
            <a:pPr algn="ctr"/>
            <a:r>
              <a:rPr lang="zh-TW" altLang="en-US" dirty="0"/>
              <a:t>行事曆行程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9931615" y="3636923"/>
            <a:ext cx="522940" cy="522940"/>
            <a:chOff x="7924980" y="1475677"/>
            <a:chExt cx="522940" cy="522940"/>
          </a:xfrm>
        </p:grpSpPr>
        <p:sp>
          <p:nvSpPr>
            <p:cNvPr id="42" name="橢圓 41"/>
            <p:cNvSpPr/>
            <p:nvPr/>
          </p:nvSpPr>
          <p:spPr>
            <a:xfrm>
              <a:off x="7924980" y="1475677"/>
              <a:ext cx="522940" cy="5229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7991378" y="1542075"/>
              <a:ext cx="390144" cy="390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4" name="直線單箭頭接點 43"/>
          <p:cNvCxnSpPr/>
          <p:nvPr/>
        </p:nvCxnSpPr>
        <p:spPr>
          <a:xfrm>
            <a:off x="9054917" y="3898393"/>
            <a:ext cx="8383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26F3-50EE-9C40-8103-06EC63A8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多功能行事曆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C075-50AF-5A40-BE44-7005818B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多功能行事曆是幫助您更有生產力的好工具，除了基本的行事曆以外更能</a:t>
            </a:r>
            <a:r>
              <a:rPr lang="zh-CN" altLang="en-US" sz="2800" dirty="0">
                <a:highlight>
                  <a:srgbClr val="FFFF00"/>
                </a:highlight>
              </a:rPr>
              <a:t>自動結合課表以及其他組織</a:t>
            </a:r>
            <a:r>
              <a:rPr lang="en-US" altLang="zh-CN" sz="2800" dirty="0">
                <a:highlight>
                  <a:srgbClr val="FFFF00"/>
                </a:highlight>
              </a:rPr>
              <a:t>ex:</a:t>
            </a:r>
            <a:r>
              <a:rPr lang="zh-CN" altLang="en-US" sz="2800" dirty="0">
                <a:highlight>
                  <a:srgbClr val="FFFF00"/>
                </a:highlight>
              </a:rPr>
              <a:t>社團之行程</a:t>
            </a:r>
            <a:r>
              <a:rPr lang="zh-CN" altLang="en-US" sz="2800" dirty="0"/>
              <a:t>，整合成屬於自己每日的行程表。此外，還有其他實用功能</a:t>
            </a:r>
            <a:r>
              <a:rPr lang="en-US" altLang="zh-CN" sz="2800" dirty="0"/>
              <a:t>ex:</a:t>
            </a:r>
            <a:r>
              <a:rPr lang="zh-CN" altLang="en-US" sz="2800" dirty="0">
                <a:highlight>
                  <a:srgbClr val="FFFF00"/>
                </a:highlight>
              </a:rPr>
              <a:t>代辦事項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專注計時器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天氣預報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好書推薦</a:t>
            </a:r>
            <a:r>
              <a:rPr lang="zh-CN" altLang="en-US" sz="2800" dirty="0"/>
              <a:t>等。</a:t>
            </a:r>
            <a:endParaRPr 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42F8-204A-3E46-BB52-1A63C7FC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利害關係人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F8D852-AE4E-5A42-A2D7-0A214FA1D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522235"/>
              </p:ext>
            </p:extLst>
          </p:nvPr>
        </p:nvGraphicFramePr>
        <p:xfrm>
          <a:off x="1103805" y="2512060"/>
          <a:ext cx="10179052" cy="30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146">
                  <a:extLst>
                    <a:ext uri="{9D8B030D-6E8A-4147-A177-3AD203B41FA5}">
                      <a16:colId xmlns:a16="http://schemas.microsoft.com/office/drawing/2014/main" val="1466484981"/>
                    </a:ext>
                  </a:extLst>
                </a:gridCol>
                <a:gridCol w="3702380">
                  <a:extLst>
                    <a:ext uri="{9D8B030D-6E8A-4147-A177-3AD203B41FA5}">
                      <a16:colId xmlns:a16="http://schemas.microsoft.com/office/drawing/2014/main" val="3556472633"/>
                    </a:ext>
                  </a:extLst>
                </a:gridCol>
                <a:gridCol w="1342586">
                  <a:extLst>
                    <a:ext uri="{9D8B030D-6E8A-4147-A177-3AD203B41FA5}">
                      <a16:colId xmlns:a16="http://schemas.microsoft.com/office/drawing/2014/main" val="3761679638"/>
                    </a:ext>
                  </a:extLst>
                </a:gridCol>
                <a:gridCol w="3746940">
                  <a:extLst>
                    <a:ext uri="{9D8B030D-6E8A-4147-A177-3AD203B41FA5}">
                      <a16:colId xmlns:a16="http://schemas.microsoft.com/office/drawing/2014/main" val="1912467702"/>
                    </a:ext>
                  </a:extLst>
                </a:gridCol>
              </a:tblGrid>
              <a:tr h="29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利害關係人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利害關係人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577854"/>
                  </a:ext>
                </a:extLst>
              </a:tr>
              <a:tr h="119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一般使用者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能夠新增或刪除、修改行程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/>
                        <a:t>能夠新增或刪除、修改課表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能夠新增或刪除、修改待辦事項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能夠依使用者喜好推薦好書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能夠取得使用者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當</a:t>
                      </a:r>
                      <a:r>
                        <a:rPr lang="zh-CN" altLang="en-US" dirty="0"/>
                        <a:t>地天氣資料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組織管理者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/>
                        <a:t>能夠新增或刪除、修改組織成員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能夠新增或刪除、修改組織行程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/>
                        <a:t>能夠新增或刪除、修改、指派組織待辦事項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0957"/>
                  </a:ext>
                </a:extLst>
              </a:tr>
              <a:tr h="119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系統管理者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能夠管理使用者資訊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2592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A6A7-F4DB-364C-BB5B-3981955F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5284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事件表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5A7ED-0CF2-294E-ACEE-873EECDB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88687"/>
              </p:ext>
            </p:extLst>
          </p:nvPr>
        </p:nvGraphicFramePr>
        <p:xfrm>
          <a:off x="1250950" y="2286000"/>
          <a:ext cx="101790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917622016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111850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事件名稱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4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修改</a:t>
                      </a:r>
                      <a:r>
                        <a:rPr lang="zh-TW" altLang="en-US" dirty="0"/>
                        <a:t>用</a:t>
                      </a:r>
                      <a:r>
                        <a:rPr lang="zh-CN" altLang="en-US" dirty="0"/>
                        <a:t>戶資料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zh-CN" altLang="en-US" dirty="0"/>
                        <a:t>戶基本資料作業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2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修改行</a:t>
                      </a:r>
                      <a:r>
                        <a:rPr lang="zh-TW" altLang="en-US" dirty="0"/>
                        <a:t>事曆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行事曆作業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修改待辦事項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代辦事項作業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9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取得每日行程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每日行程作業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7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取得所在位置天氣預報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天氣預報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3B341-45DC-3049-BDEE-F40C3DD9DE7E}"/>
              </a:ext>
            </a:extLst>
          </p:cNvPr>
          <p:cNvSpPr/>
          <p:nvPr/>
        </p:nvSpPr>
        <p:spPr>
          <a:xfrm>
            <a:off x="3815255" y="0"/>
            <a:ext cx="48347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719D2D-999F-B444-B1B5-0315CE121C8D}"/>
              </a:ext>
            </a:extLst>
          </p:cNvPr>
          <p:cNvSpPr/>
          <p:nvPr/>
        </p:nvSpPr>
        <p:spPr>
          <a:xfrm>
            <a:off x="3910505" y="8667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註冊</a:t>
            </a:r>
            <a:r>
              <a:rPr lang="zh-CN" altLang="en-US" dirty="0">
                <a:solidFill>
                  <a:schemeClr val="tx1"/>
                </a:solidFill>
              </a:rPr>
              <a:t>作業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E877BB-8D05-8747-9528-28E56A4C978B}"/>
              </a:ext>
            </a:extLst>
          </p:cNvPr>
          <p:cNvSpPr/>
          <p:nvPr/>
        </p:nvSpPr>
        <p:spPr>
          <a:xfrm>
            <a:off x="6245115" y="69627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登入</a:t>
            </a:r>
            <a:r>
              <a:rPr lang="zh-CN" altLang="en-US" dirty="0">
                <a:solidFill>
                  <a:schemeClr val="tx1"/>
                </a:solidFill>
              </a:rPr>
              <a:t>作業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EED17351-AC00-454E-8893-07F8FFD9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7013" y="693837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1958DF5B-9CBA-5941-A356-0BF6B202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1725" y="46754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EFE9E7-33C1-C244-BBDD-D3F0FC5C1BA6}"/>
              </a:ext>
            </a:extLst>
          </p:cNvPr>
          <p:cNvSpPr txBox="1"/>
          <p:nvPr/>
        </p:nvSpPr>
        <p:spPr>
          <a:xfrm>
            <a:off x="1260149" y="1644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一般使用者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2B55C-AA50-5542-AAAB-810D0498C1C7}"/>
              </a:ext>
            </a:extLst>
          </p:cNvPr>
          <p:cNvSpPr txBox="1"/>
          <p:nvPr/>
        </p:nvSpPr>
        <p:spPr>
          <a:xfrm>
            <a:off x="1419511" y="56341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組織管理者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BBCFCD-52E8-F04D-8CE6-8472C9A02291}"/>
              </a:ext>
            </a:extLst>
          </p:cNvPr>
          <p:cNvSpPr/>
          <p:nvPr/>
        </p:nvSpPr>
        <p:spPr>
          <a:xfrm>
            <a:off x="5105250" y="1039035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行事曆系統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1F46CC-D48F-6C4B-BB44-82BB78EAC8D0}"/>
              </a:ext>
            </a:extLst>
          </p:cNvPr>
          <p:cNvSpPr/>
          <p:nvPr/>
        </p:nvSpPr>
        <p:spPr>
          <a:xfrm>
            <a:off x="5105249" y="2185564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天氣預報系統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A7DE0-8233-834A-957E-933EBB40410A}"/>
              </a:ext>
            </a:extLst>
          </p:cNvPr>
          <p:cNvSpPr/>
          <p:nvPr/>
        </p:nvSpPr>
        <p:spPr>
          <a:xfrm>
            <a:off x="5105248" y="3328963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用戶基本</a:t>
            </a:r>
            <a:r>
              <a:rPr lang="zh-CN" altLang="en-US" dirty="0">
                <a:solidFill>
                  <a:schemeClr val="tx1"/>
                </a:solidFill>
              </a:rPr>
              <a:t>資料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DE5FB4-A1F9-E14F-935F-1FFE9BBB59E4}"/>
              </a:ext>
            </a:extLst>
          </p:cNvPr>
          <p:cNvSpPr/>
          <p:nvPr/>
        </p:nvSpPr>
        <p:spPr>
          <a:xfrm>
            <a:off x="5105248" y="4472362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每日</a:t>
            </a:r>
            <a:r>
              <a:rPr lang="zh-CN" altLang="en-US" dirty="0">
                <a:solidFill>
                  <a:schemeClr val="tx1"/>
                </a:solidFill>
              </a:rPr>
              <a:t>行程系統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914492-7E47-2D4B-9CC8-E1DA948FF558}"/>
              </a:ext>
            </a:extLst>
          </p:cNvPr>
          <p:cNvSpPr/>
          <p:nvPr/>
        </p:nvSpPr>
        <p:spPr>
          <a:xfrm>
            <a:off x="5118537" y="5579510"/>
            <a:ext cx="2228193" cy="109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代辦事項系統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D4C455-395D-0A49-A46F-623F927D44A9}"/>
              </a:ext>
            </a:extLst>
          </p:cNvPr>
          <p:cNvCxnSpPr>
            <a:stCxn id="5" idx="2"/>
            <a:endCxn id="12" idx="3"/>
          </p:cNvCxnSpPr>
          <p:nvPr/>
        </p:nvCxnSpPr>
        <p:spPr>
          <a:xfrm flipH="1">
            <a:off x="2381413" y="555205"/>
            <a:ext cx="1529092" cy="59583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B071CD-5A57-3C4D-A040-8210E19F56EA}"/>
              </a:ext>
            </a:extLst>
          </p:cNvPr>
          <p:cNvCxnSpPr>
            <a:stCxn id="16" idx="2"/>
            <a:endCxn id="12" idx="3"/>
          </p:cNvCxnSpPr>
          <p:nvPr/>
        </p:nvCxnSpPr>
        <p:spPr>
          <a:xfrm flipH="1" flipV="1">
            <a:off x="2381413" y="1151037"/>
            <a:ext cx="2723837" cy="43453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8154-637B-8D45-A32C-494AD02AE5AA}"/>
              </a:ext>
            </a:extLst>
          </p:cNvPr>
          <p:cNvCxnSpPr>
            <a:cxnSpLocks/>
            <a:stCxn id="17" idx="2"/>
            <a:endCxn id="12" idx="3"/>
          </p:cNvCxnSpPr>
          <p:nvPr/>
        </p:nvCxnSpPr>
        <p:spPr>
          <a:xfrm flipH="1" flipV="1">
            <a:off x="2381413" y="1151037"/>
            <a:ext cx="2723836" cy="158106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0FB99A-59AE-0C41-8792-E7D058E3DBBA}"/>
              </a:ext>
            </a:extLst>
          </p:cNvPr>
          <p:cNvCxnSpPr>
            <a:stCxn id="18" idx="2"/>
            <a:endCxn id="12" idx="3"/>
          </p:cNvCxnSpPr>
          <p:nvPr/>
        </p:nvCxnSpPr>
        <p:spPr>
          <a:xfrm flipH="1" flipV="1">
            <a:off x="2381413" y="1151037"/>
            <a:ext cx="2723835" cy="272446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E79123-9C50-D340-A86B-44B8C0ED1091}"/>
              </a:ext>
            </a:extLst>
          </p:cNvPr>
          <p:cNvCxnSpPr>
            <a:stCxn id="19" idx="2"/>
            <a:endCxn id="12" idx="3"/>
          </p:cNvCxnSpPr>
          <p:nvPr/>
        </p:nvCxnSpPr>
        <p:spPr>
          <a:xfrm flipH="1" flipV="1">
            <a:off x="2381413" y="1151037"/>
            <a:ext cx="2723835" cy="386786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4DA111-E90B-2242-9EE6-2EFBE303B60A}"/>
              </a:ext>
            </a:extLst>
          </p:cNvPr>
          <p:cNvCxnSpPr>
            <a:stCxn id="20" idx="2"/>
            <a:endCxn id="12" idx="3"/>
          </p:cNvCxnSpPr>
          <p:nvPr/>
        </p:nvCxnSpPr>
        <p:spPr>
          <a:xfrm flipH="1" flipV="1">
            <a:off x="2381413" y="1151037"/>
            <a:ext cx="2737124" cy="49750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6D3B59-4B58-964E-AEAA-078DEA7924FE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546125" y="555205"/>
            <a:ext cx="1364380" cy="4577459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5F08E-99D2-1246-86BE-DD696813A7D3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2546125" y="1585573"/>
            <a:ext cx="2559125" cy="3547091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ECFF08-EDEC-9B41-9452-208C47B4B1CA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flipH="1" flipV="1">
            <a:off x="2546125" y="5132664"/>
            <a:ext cx="2572412" cy="99338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E1B8E-3922-2046-BC37-CE5E88F42295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2546125" y="3875501"/>
            <a:ext cx="2559123" cy="1257163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Graphic 113" descr="Man">
            <a:extLst>
              <a:ext uri="{FF2B5EF4-FFF2-40B4-BE49-F238E27FC236}">
                <a16:creationId xmlns:a16="http://schemas.microsoft.com/office/drawing/2014/main" id="{FA285FCC-DBAF-944D-9F72-9E423DB2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075" y="2732102"/>
            <a:ext cx="914400" cy="914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FFFBB00-A8F9-CF40-BAC6-C881CF9E604F}"/>
              </a:ext>
            </a:extLst>
          </p:cNvPr>
          <p:cNvSpPr txBox="1"/>
          <p:nvPr/>
        </p:nvSpPr>
        <p:spPr>
          <a:xfrm>
            <a:off x="9863424" y="3762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系統管理者</a:t>
            </a:r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7989A85-A99B-D047-BAF3-6C97A5F3A089}"/>
              </a:ext>
            </a:extLst>
          </p:cNvPr>
          <p:cNvCxnSpPr>
            <a:stCxn id="6" idx="6"/>
            <a:endCxn id="114" idx="1"/>
          </p:cNvCxnSpPr>
          <p:nvPr/>
        </p:nvCxnSpPr>
        <p:spPr>
          <a:xfrm>
            <a:off x="8473308" y="616165"/>
            <a:ext cx="1571767" cy="2573137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CED3B1-CBD9-E246-9FA9-EBC9429463FB}"/>
              </a:ext>
            </a:extLst>
          </p:cNvPr>
          <p:cNvCxnSpPr>
            <a:endCxn id="114" idx="1"/>
          </p:cNvCxnSpPr>
          <p:nvPr/>
        </p:nvCxnSpPr>
        <p:spPr>
          <a:xfrm flipV="1">
            <a:off x="7333441" y="3189302"/>
            <a:ext cx="2711634" cy="68619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AFC4E93-FDA2-4340-A1D2-12491C59E6EC}"/>
              </a:ext>
            </a:extLst>
          </p:cNvPr>
          <p:cNvCxnSpPr>
            <a:endCxn id="114" idx="1"/>
          </p:cNvCxnSpPr>
          <p:nvPr/>
        </p:nvCxnSpPr>
        <p:spPr>
          <a:xfrm>
            <a:off x="7333441" y="2705343"/>
            <a:ext cx="2711634" cy="48395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BD98FF-0CEE-AC49-9E1D-974D4BE4578A}"/>
              </a:ext>
            </a:extLst>
          </p:cNvPr>
          <p:cNvSpPr/>
          <p:nvPr/>
        </p:nvSpPr>
        <p:spPr>
          <a:xfrm>
            <a:off x="1467013" y="467562"/>
            <a:ext cx="896232" cy="1199431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E1DFB1B-62A0-034F-BBE3-F5FC655B3AF7}"/>
              </a:ext>
            </a:extLst>
          </p:cNvPr>
          <p:cNvGrpSpPr/>
          <p:nvPr/>
        </p:nvGrpSpPr>
        <p:grpSpPr>
          <a:xfrm>
            <a:off x="1726352" y="504170"/>
            <a:ext cx="515498" cy="1069730"/>
            <a:chOff x="1419511" y="2481869"/>
            <a:chExt cx="669414" cy="138912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40CFD3-5BB8-5E4D-8BD8-9B1703BED6E8}"/>
                </a:ext>
              </a:extLst>
            </p:cNvPr>
            <p:cNvSpPr/>
            <p:nvPr/>
          </p:nvSpPr>
          <p:spPr>
            <a:xfrm>
              <a:off x="1457604" y="2481869"/>
              <a:ext cx="616904" cy="61690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3611881-53B4-FA46-BEA6-BE8B369827AC}"/>
                </a:ext>
              </a:extLst>
            </p:cNvPr>
            <p:cNvCxnSpPr/>
            <p:nvPr/>
          </p:nvCxnSpPr>
          <p:spPr>
            <a:xfrm>
              <a:off x="1419511" y="3296878"/>
              <a:ext cx="669414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869537-9DE2-384F-86B7-8FB15529239F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3098773"/>
              <a:ext cx="0" cy="458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7492DEC-ED3B-D444-8471-C37752CD6972}"/>
                </a:ext>
              </a:extLst>
            </p:cNvPr>
            <p:cNvCxnSpPr/>
            <p:nvPr/>
          </p:nvCxnSpPr>
          <p:spPr>
            <a:xfrm flipH="1">
              <a:off x="1539406" y="3510674"/>
              <a:ext cx="212214" cy="36032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221AA8A-2A19-1547-BD82-3CCBC1ABA137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01" y="3513041"/>
              <a:ext cx="228353" cy="35558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DAF3D6-4B39-3641-B219-7A3EEA00F8B0}"/>
              </a:ext>
            </a:extLst>
          </p:cNvPr>
          <p:cNvSpPr/>
          <p:nvPr/>
        </p:nvSpPr>
        <p:spPr>
          <a:xfrm>
            <a:off x="1619965" y="4422039"/>
            <a:ext cx="896232" cy="1199431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28A627-3D96-E143-873E-FC0FCF6294F3}"/>
              </a:ext>
            </a:extLst>
          </p:cNvPr>
          <p:cNvSpPr/>
          <p:nvPr/>
        </p:nvSpPr>
        <p:spPr>
          <a:xfrm>
            <a:off x="10170516" y="2563103"/>
            <a:ext cx="896232" cy="1199431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7200C51-542F-3249-B246-E29FC53AFF35}"/>
              </a:ext>
            </a:extLst>
          </p:cNvPr>
          <p:cNvGrpSpPr/>
          <p:nvPr/>
        </p:nvGrpSpPr>
        <p:grpSpPr>
          <a:xfrm>
            <a:off x="1757914" y="4422039"/>
            <a:ext cx="515498" cy="1069730"/>
            <a:chOff x="1419511" y="2481869"/>
            <a:chExt cx="669414" cy="1389128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1AA3AB-C1E7-E54C-9B76-497577CCCC62}"/>
                </a:ext>
              </a:extLst>
            </p:cNvPr>
            <p:cNvSpPr/>
            <p:nvPr/>
          </p:nvSpPr>
          <p:spPr>
            <a:xfrm>
              <a:off x="1457604" y="2481869"/>
              <a:ext cx="616904" cy="61690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E18ED34-6F65-8C4C-80EC-58528667FC0F}"/>
                </a:ext>
              </a:extLst>
            </p:cNvPr>
            <p:cNvCxnSpPr/>
            <p:nvPr/>
          </p:nvCxnSpPr>
          <p:spPr>
            <a:xfrm>
              <a:off x="1419511" y="3296878"/>
              <a:ext cx="669414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B3C89DE-1F59-9C42-A8A1-D37522FCF6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3098773"/>
              <a:ext cx="0" cy="458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D075384-4F16-0642-92C1-17A71FB3584D}"/>
                </a:ext>
              </a:extLst>
            </p:cNvPr>
            <p:cNvCxnSpPr/>
            <p:nvPr/>
          </p:nvCxnSpPr>
          <p:spPr>
            <a:xfrm flipH="1">
              <a:off x="1539406" y="3510674"/>
              <a:ext cx="212214" cy="36032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7513B2-FFF9-F94D-AF6A-F6E40C63C8D9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01" y="3513041"/>
              <a:ext cx="228353" cy="35558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2210296-A45C-9446-98CB-B97A6CCA7824}"/>
              </a:ext>
            </a:extLst>
          </p:cNvPr>
          <p:cNvGrpSpPr/>
          <p:nvPr/>
        </p:nvGrpSpPr>
        <p:grpSpPr>
          <a:xfrm>
            <a:off x="10275089" y="2550103"/>
            <a:ext cx="515498" cy="1069730"/>
            <a:chOff x="1419511" y="2481869"/>
            <a:chExt cx="669414" cy="1389128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D6F1B04-BEFF-DE4A-8E6F-AB0DAC82B538}"/>
                </a:ext>
              </a:extLst>
            </p:cNvPr>
            <p:cNvSpPr/>
            <p:nvPr/>
          </p:nvSpPr>
          <p:spPr>
            <a:xfrm>
              <a:off x="1457604" y="2481869"/>
              <a:ext cx="616904" cy="61690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2258E92-20A3-CF49-8DEF-84CBE26E4DF0}"/>
                </a:ext>
              </a:extLst>
            </p:cNvPr>
            <p:cNvCxnSpPr/>
            <p:nvPr/>
          </p:nvCxnSpPr>
          <p:spPr>
            <a:xfrm>
              <a:off x="1419511" y="3296878"/>
              <a:ext cx="669414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F0D079B-E45A-6E43-A7CB-1A4DA7ED99DC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3098773"/>
              <a:ext cx="0" cy="458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49CC7-0A2B-6D4A-90F3-85C0CF399B60}"/>
                </a:ext>
              </a:extLst>
            </p:cNvPr>
            <p:cNvCxnSpPr/>
            <p:nvPr/>
          </p:nvCxnSpPr>
          <p:spPr>
            <a:xfrm flipH="1">
              <a:off x="1539406" y="3510674"/>
              <a:ext cx="212214" cy="36032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83AF230-7EEA-E548-8326-043D1F19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01" y="3513041"/>
              <a:ext cx="228353" cy="35558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線單箭頭接點 7"/>
          <p:cNvCxnSpPr/>
          <p:nvPr/>
        </p:nvCxnSpPr>
        <p:spPr>
          <a:xfrm>
            <a:off x="5995205" y="555205"/>
            <a:ext cx="45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08876" y="57485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&lt;&lt;include&gt;&gt;</a:t>
            </a:r>
            <a:endParaRPr lang="zh-TW" altLang="en-US" dirty="0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843-E636-3E46-980D-331A3A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使用案例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28820-570A-FC48-B418-BCC864EA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98544"/>
              </p:ext>
            </p:extLst>
          </p:nvPr>
        </p:nvGraphicFramePr>
        <p:xfrm>
          <a:off x="1250948" y="746066"/>
          <a:ext cx="10179052" cy="592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348996033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14342798"/>
                    </a:ext>
                  </a:extLst>
                </a:gridCol>
                <a:gridCol w="3800477">
                  <a:extLst>
                    <a:ext uri="{9D8B030D-6E8A-4147-A177-3AD203B41FA5}">
                      <a16:colId xmlns:a16="http://schemas.microsoft.com/office/drawing/2014/main" val="2834909105"/>
                    </a:ext>
                  </a:extLst>
                </a:gridCol>
              </a:tblGrid>
              <a:tr h="382647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行事曆撰寫作業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024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使用案例描述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使用者註冊功能行事曆會員，撰寫行事曆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88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主要參與者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24128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利害關人與目標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使用者：進入系統撰寫行事曆、安排行程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系統管理者：管理會員作業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3996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/>
                        <a:t>使用者以行事曆會員登入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377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後置條件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系統正確記錄會員之行程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598"/>
                  </a:ext>
                </a:extLst>
              </a:tr>
              <a:tr h="38068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主要成功情節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044"/>
                  </a:ext>
                </a:extLst>
              </a:tr>
              <a:tr h="6016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點選新增行程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使用者輸入行程內容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使用者點選完成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進入新增行程頁面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記錄內容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完成新增行程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225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例外情節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2960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219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843-E636-3E46-980D-331A3A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使用案例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28820-570A-FC48-B418-BCC864EA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532891"/>
              </p:ext>
            </p:extLst>
          </p:nvPr>
        </p:nvGraphicFramePr>
        <p:xfrm>
          <a:off x="1250948" y="746066"/>
          <a:ext cx="10179052" cy="592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348996033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14342798"/>
                    </a:ext>
                  </a:extLst>
                </a:gridCol>
                <a:gridCol w="3800477">
                  <a:extLst>
                    <a:ext uri="{9D8B030D-6E8A-4147-A177-3AD203B41FA5}">
                      <a16:colId xmlns:a16="http://schemas.microsoft.com/office/drawing/2014/main" val="2834909105"/>
                    </a:ext>
                  </a:extLst>
                </a:gridCol>
              </a:tblGrid>
              <a:tr h="382647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代辦事項撰寫作業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024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使用案例描述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使用者註冊功能行事曆會員，撰寫代辦事項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88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主要參與者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24128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利害關人與目標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使用者：進入系統撰寫代辦事項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系統管理者：管理會員作業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3996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/>
                        <a:t>使用者以行事曆會員登入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377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後置條件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系統正確記錄會員之代辦事項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598"/>
                  </a:ext>
                </a:extLst>
              </a:tr>
              <a:tr h="38068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主要成功情節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044"/>
                  </a:ext>
                </a:extLst>
              </a:tr>
              <a:tr h="6016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點選新增代辦事項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使用者輸入代辦事項內容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使用者點選完成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進入新增代辦事項頁面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記錄內容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完成新增代辦事項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225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例外情節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2960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219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843-E636-3E46-980D-331A3A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使用案例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28820-570A-FC48-B418-BCC864EA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70661"/>
              </p:ext>
            </p:extLst>
          </p:nvPr>
        </p:nvGraphicFramePr>
        <p:xfrm>
          <a:off x="1250948" y="746066"/>
          <a:ext cx="10179052" cy="561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348996033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14342798"/>
                    </a:ext>
                  </a:extLst>
                </a:gridCol>
                <a:gridCol w="3800477">
                  <a:extLst>
                    <a:ext uri="{9D8B030D-6E8A-4147-A177-3AD203B41FA5}">
                      <a16:colId xmlns:a16="http://schemas.microsoft.com/office/drawing/2014/main" val="2834909105"/>
                    </a:ext>
                  </a:extLst>
                </a:gridCol>
              </a:tblGrid>
              <a:tr h="382647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天氣預報</a:t>
                      </a: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024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使用案例描述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取得使用者所在位置之天氣資訊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88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主要參與者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24128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利害關人與目標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使用者：進入系統</a:t>
                      </a:r>
                      <a:r>
                        <a:rPr lang="zh-TW" altLang="en-US" dirty="0"/>
                        <a:t>取得天氣資訊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3996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使用者以行事曆會員登入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377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後置條件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系統正確</a:t>
                      </a:r>
                      <a:r>
                        <a:rPr lang="zh-TW" altLang="en-US" dirty="0"/>
                        <a:t>得知使用者所在位置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598"/>
                  </a:ext>
                </a:extLst>
              </a:tr>
              <a:tr h="38068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主要成功情節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044"/>
                  </a:ext>
                </a:extLst>
              </a:tr>
              <a:tr h="6016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自動顯示在使用者之主頁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取得使用者所在位置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取得天氣預報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225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例外情節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2960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219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843-E636-3E46-980D-331A3A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使用案例</a:t>
            </a:r>
            <a:endParaRPr lang="en-US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28820-570A-FC48-B418-BCC864EAE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94208"/>
              </p:ext>
            </p:extLst>
          </p:nvPr>
        </p:nvGraphicFramePr>
        <p:xfrm>
          <a:off x="1250948" y="746066"/>
          <a:ext cx="10179052" cy="592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348996033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14342798"/>
                    </a:ext>
                  </a:extLst>
                </a:gridCol>
                <a:gridCol w="3800477">
                  <a:extLst>
                    <a:ext uri="{9D8B030D-6E8A-4147-A177-3AD203B41FA5}">
                      <a16:colId xmlns:a16="http://schemas.microsoft.com/office/drawing/2014/main" val="2834909105"/>
                    </a:ext>
                  </a:extLst>
                </a:gridCol>
              </a:tblGrid>
              <a:tr h="382647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使用案例名稱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用戶基本資料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作業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024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使用案例描述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r>
                        <a:rPr lang="zh-TW" altLang="en-US" dirty="0"/>
                        <a:t>建立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修改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查詢用戶資料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88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主要參與者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24128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利害關人與目標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使用者：進入系統</a:t>
                      </a:r>
                      <a:r>
                        <a:rPr lang="zh-TW" altLang="en-US" dirty="0"/>
                        <a:t>建立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修改查詢用戶資料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系統管理者：管理會員作業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3996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使用者以行事曆會員登入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377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後置條件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系統正確記錄會員之</a:t>
                      </a:r>
                      <a:r>
                        <a:rPr lang="zh-TW" altLang="en-US" dirty="0"/>
                        <a:t>資料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598"/>
                  </a:ext>
                </a:extLst>
              </a:tr>
              <a:tr h="38068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主要成功情節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044"/>
                  </a:ext>
                </a:extLst>
              </a:tr>
              <a:tr h="6016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建立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修改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查詢用戶資料</a:t>
                      </a:r>
                      <a:endParaRPr lang="en-US" altLang="zh-TW" dirty="0"/>
                    </a:p>
                    <a:p>
                      <a:r>
                        <a:rPr lang="zh-CN" altLang="en-US" dirty="0"/>
                        <a:t>使用者點選完成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進入</a:t>
                      </a:r>
                      <a:r>
                        <a:rPr lang="zh-TW" altLang="en-US" dirty="0"/>
                        <a:t>建立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修改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查詢</a:t>
                      </a:r>
                      <a:r>
                        <a:rPr lang="zh-CN" altLang="en-US" dirty="0"/>
                        <a:t>頁面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記錄內容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完成</a:t>
                      </a:r>
                      <a:r>
                        <a:rPr lang="zh-TW" altLang="en-US" dirty="0"/>
                        <a:t>建立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修改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查詢</a:t>
                      </a:r>
                      <a:r>
                        <a:rPr lang="zh-CN" altLang="en-US" dirty="0"/>
                        <a:t>事項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225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例外情節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29609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無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2219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89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{EF66AFBA-BB7D-3443-9F09-DC315B27E062}tf10001071</Template>
  <TotalTime>2816</TotalTime>
  <Words>982</Words>
  <Application>Microsoft Macintosh PowerPoint</Application>
  <PresentationFormat>Widescreen</PresentationFormat>
  <Paragraphs>251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DengXian</vt:lpstr>
      <vt:lpstr>微軟正黑體</vt:lpstr>
      <vt:lpstr>华文中宋</vt:lpstr>
      <vt:lpstr>华文中宋</vt:lpstr>
      <vt:lpstr>Arial</vt:lpstr>
      <vt:lpstr>Calibri</vt:lpstr>
      <vt:lpstr>Gill Sans MT</vt:lpstr>
      <vt:lpstr>Impact</vt:lpstr>
      <vt:lpstr>Badge</vt:lpstr>
      <vt:lpstr>超能曆</vt:lpstr>
      <vt:lpstr>多功能行事曆？</vt:lpstr>
      <vt:lpstr>利害關係人</vt:lpstr>
      <vt:lpstr>事件表</vt:lpstr>
      <vt:lpstr>PowerPoint Presentation</vt:lpstr>
      <vt:lpstr>使用案例</vt:lpstr>
      <vt:lpstr>使用案例</vt:lpstr>
      <vt:lpstr>使用案例</vt:lpstr>
      <vt:lpstr>使用案例</vt:lpstr>
      <vt:lpstr>使用案例</vt:lpstr>
      <vt:lpstr>使用畫面</vt:lpstr>
      <vt:lpstr>系統活動圖-行事曆作業</vt:lpstr>
      <vt:lpstr>系統活動圖-代辦事項作業</vt:lpstr>
      <vt:lpstr>系統活動圖-用戶基本資料作業</vt:lpstr>
      <vt:lpstr>系統活動圖-天氣預報作業</vt:lpstr>
      <vt:lpstr>系統活動圖-每日行程作業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多功能行事曆</dc:title>
  <dc:creator>CHEN ERIC</dc:creator>
  <cp:lastModifiedBy>CHEN ERIC</cp:lastModifiedBy>
  <cp:revision>16</cp:revision>
  <cp:lastPrinted>2018-11-01T03:02:21Z</cp:lastPrinted>
  <dcterms:created xsi:type="dcterms:W3CDTF">2018-10-24T23:27:50Z</dcterms:created>
  <dcterms:modified xsi:type="dcterms:W3CDTF">2019-01-13T11:10:37Z</dcterms:modified>
</cp:coreProperties>
</file>