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6" r:id="rId11"/>
    <p:sldId id="283" r:id="rId12"/>
    <p:sldId id="282" r:id="rId13"/>
    <p:sldId id="284" r:id="rId14"/>
    <p:sldId id="275" r:id="rId15"/>
    <p:sldId id="281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ERIC" initials="CE" lastIdx="1" clrIdx="0">
    <p:extLst>
      <p:ext uri="{19B8F6BF-5375-455C-9EA6-DF929625EA0E}">
        <p15:presenceInfo xmlns:p15="http://schemas.microsoft.com/office/powerpoint/2012/main" userId="6e35cd798514d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CD97A-52CA-1A40-A34D-EDEA7BB8D528}" v="112" dt="2018-12-26T16:18:09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/>
    <p:restoredTop sz="86582"/>
  </p:normalViewPr>
  <p:slideViewPr>
    <p:cSldViewPr snapToGrid="0" snapToObjects="1">
      <p:cViewPr varScale="1">
        <p:scale>
          <a:sx n="106" d="100"/>
          <a:sy n="106" d="100"/>
        </p:scale>
        <p:origin x="9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ERIC" userId="6e35cd798514dd75" providerId="LiveId" clId="{63AEE73E-710E-A548-A031-2296C0EC5E52}"/>
    <pc:docChg chg="custSel addSld delSld modSld">
      <pc:chgData name="CHEN ERIC" userId="6e35cd798514dd75" providerId="LiveId" clId="{63AEE73E-710E-A548-A031-2296C0EC5E52}" dt="2018-12-27T01:49:00.420" v="245" actId="20577"/>
      <pc:docMkLst>
        <pc:docMk/>
      </pc:docMkLst>
      <pc:sldChg chg="modSp">
        <pc:chgData name="CHEN ERIC" userId="6e35cd798514dd75" providerId="LiveId" clId="{63AEE73E-710E-A548-A031-2296C0EC5E52}" dt="2018-12-27T01:47:19.179" v="241" actId="20577"/>
        <pc:sldMkLst>
          <pc:docMk/>
          <pc:sldMk cId="3116171597" sldId="274"/>
        </pc:sldMkLst>
        <pc:graphicFrameChg chg="modGraphic">
          <ac:chgData name="CHEN ERIC" userId="6e35cd798514dd75" providerId="LiveId" clId="{63AEE73E-710E-A548-A031-2296C0EC5E52}" dt="2018-12-27T01:47:19.179" v="241" actId="20577"/>
          <ac:graphicFrameMkLst>
            <pc:docMk/>
            <pc:sldMk cId="3116171597" sldId="274"/>
            <ac:graphicFrameMk id="5" creationId="{846D0D55-03FC-3F48-BB52-876909EC29BF}"/>
          </ac:graphicFrameMkLst>
        </pc:graphicFrameChg>
      </pc:sldChg>
      <pc:sldChg chg="modSp">
        <pc:chgData name="CHEN ERIC" userId="6e35cd798514dd75" providerId="LiveId" clId="{63AEE73E-710E-A548-A031-2296C0EC5E52}" dt="2018-12-27T01:49:00.420" v="245" actId="20577"/>
        <pc:sldMkLst>
          <pc:docMk/>
          <pc:sldMk cId="2086826463" sldId="276"/>
        </pc:sldMkLst>
        <pc:graphicFrameChg chg="modGraphic">
          <ac:chgData name="CHEN ERIC" userId="6e35cd798514dd75" providerId="LiveId" clId="{63AEE73E-710E-A548-A031-2296C0EC5E52}" dt="2018-12-27T01:49:00.420" v="245" actId="20577"/>
          <ac:graphicFrameMkLst>
            <pc:docMk/>
            <pc:sldMk cId="2086826463" sldId="276"/>
            <ac:graphicFrameMk id="8" creationId="{63310A5E-9B47-2C4B-8884-9F5C14C9DD9F}"/>
          </ac:graphicFrameMkLst>
        </pc:graphicFrameChg>
      </pc:sldChg>
      <pc:sldChg chg="addCm">
        <pc:chgData name="CHEN ERIC" userId="6e35cd798514dd75" providerId="LiveId" clId="{63AEE73E-710E-A548-A031-2296C0EC5E52}" dt="2018-12-27T01:35:43.105" v="0" actId="1589"/>
        <pc:sldMkLst>
          <pc:docMk/>
          <pc:sldMk cId="1007856939" sldId="283"/>
        </pc:sldMkLst>
      </pc:sldChg>
      <pc:sldChg chg="addSp delSp modSp new">
        <pc:chgData name="CHEN ERIC" userId="6e35cd798514dd75" providerId="LiveId" clId="{63AEE73E-710E-A548-A031-2296C0EC5E52}" dt="2018-12-27T01:46:40.673" v="237" actId="1076"/>
        <pc:sldMkLst>
          <pc:docMk/>
          <pc:sldMk cId="1336897238" sldId="286"/>
        </pc:sldMkLst>
        <pc:spChg chg="mod">
          <ac:chgData name="CHEN ERIC" userId="6e35cd798514dd75" providerId="LiveId" clId="{63AEE73E-710E-A548-A031-2296C0EC5E52}" dt="2018-12-27T01:42:41.045" v="58" actId="20577"/>
          <ac:spMkLst>
            <pc:docMk/>
            <pc:sldMk cId="1336897238" sldId="286"/>
            <ac:spMk id="2" creationId="{508C7DE4-5ABA-0C4D-ABA2-CF8574839F8C}"/>
          </ac:spMkLst>
        </pc:spChg>
        <pc:spChg chg="del">
          <ac:chgData name="CHEN ERIC" userId="6e35cd798514dd75" providerId="LiveId" clId="{63AEE73E-710E-A548-A031-2296C0EC5E52}" dt="2018-12-27T01:42:30.357" v="42" actId="3680"/>
          <ac:spMkLst>
            <pc:docMk/>
            <pc:sldMk cId="1336897238" sldId="286"/>
            <ac:spMk id="3" creationId="{6F84AE47-18E6-6347-A5E9-75329C3E07F2}"/>
          </ac:spMkLst>
        </pc:spChg>
        <pc:graphicFrameChg chg="add mod ord modGraphic">
          <ac:chgData name="CHEN ERIC" userId="6e35cd798514dd75" providerId="LiveId" clId="{63AEE73E-710E-A548-A031-2296C0EC5E52}" dt="2018-12-27T01:46:40.673" v="237" actId="1076"/>
          <ac:graphicFrameMkLst>
            <pc:docMk/>
            <pc:sldMk cId="1336897238" sldId="286"/>
            <ac:graphicFrameMk id="5" creationId="{71EB6FF0-BF9A-DD4A-956B-390EC027153E}"/>
          </ac:graphicFrameMkLst>
        </pc:graphicFrameChg>
      </pc:sldChg>
      <pc:sldChg chg="addSp delSp modSp new del">
        <pc:chgData name="CHEN ERIC" userId="6e35cd798514dd75" providerId="LiveId" clId="{63AEE73E-710E-A548-A031-2296C0EC5E52}" dt="2018-12-27T01:38:05.625" v="40" actId="2696"/>
        <pc:sldMkLst>
          <pc:docMk/>
          <pc:sldMk cId="3259039086" sldId="286"/>
        </pc:sldMkLst>
        <pc:spChg chg="mod">
          <ac:chgData name="CHEN ERIC" userId="6e35cd798514dd75" providerId="LiveId" clId="{63AEE73E-710E-A548-A031-2296C0EC5E52}" dt="2018-12-27T01:36:03.627" v="15" actId="20577"/>
          <ac:spMkLst>
            <pc:docMk/>
            <pc:sldMk cId="3259039086" sldId="286"/>
            <ac:spMk id="2" creationId="{100C283B-3EDA-1542-9D9A-6F4F91BF8D30}"/>
          </ac:spMkLst>
        </pc:spChg>
        <pc:spChg chg="del">
          <ac:chgData name="CHEN ERIC" userId="6e35cd798514dd75" providerId="LiveId" clId="{63AEE73E-710E-A548-A031-2296C0EC5E52}" dt="2018-12-27T01:36:14.116" v="16" actId="478"/>
          <ac:spMkLst>
            <pc:docMk/>
            <pc:sldMk cId="3259039086" sldId="286"/>
            <ac:spMk id="3" creationId="{4B62B7C4-00F6-A441-8A1B-FD0807AFD429}"/>
          </ac:spMkLst>
        </pc:spChg>
        <pc:graphicFrameChg chg="add mod modGraphic">
          <ac:chgData name="CHEN ERIC" userId="6e35cd798514dd75" providerId="LiveId" clId="{63AEE73E-710E-A548-A031-2296C0EC5E52}" dt="2018-12-27T01:37:44.217" v="39" actId="122"/>
          <ac:graphicFrameMkLst>
            <pc:docMk/>
            <pc:sldMk cId="3259039086" sldId="286"/>
            <ac:graphicFrameMk id="5" creationId="{EB6FBBF9-D4DC-6743-BF7A-26B0736CF989}"/>
          </ac:graphicFrameMkLst>
        </pc:graphicFrameChg>
      </pc:sldChg>
    </pc:docChg>
  </pc:docChgLst>
  <pc:docChgLst>
    <pc:chgData name="CHEN ERIC" userId="6e35cd798514dd75" providerId="LiveId" clId="{9988FE93-19D9-AF4D-8A3B-018AF26D2769}"/>
    <pc:docChg chg="modSld">
      <pc:chgData name="CHEN ERIC" userId="6e35cd798514dd75" providerId="LiveId" clId="{9988FE93-19D9-AF4D-8A3B-018AF26D2769}" dt="2018-12-27T01:29:08.621" v="9" actId="20577"/>
      <pc:docMkLst>
        <pc:docMk/>
      </pc:docMkLst>
      <pc:sldChg chg="modSp">
        <pc:chgData name="CHEN ERIC" userId="6e35cd798514dd75" providerId="LiveId" clId="{9988FE93-19D9-AF4D-8A3B-018AF26D2769}" dt="2018-12-27T01:29:08.621" v="9" actId="20577"/>
        <pc:sldMkLst>
          <pc:docMk/>
          <pc:sldMk cId="1007856939" sldId="283"/>
        </pc:sldMkLst>
        <pc:spChg chg="mod">
          <ac:chgData name="CHEN ERIC" userId="6e35cd798514dd75" providerId="LiveId" clId="{9988FE93-19D9-AF4D-8A3B-018AF26D2769}" dt="2018-12-27T01:29:08.621" v="9" actId="20577"/>
          <ac:spMkLst>
            <pc:docMk/>
            <pc:sldMk cId="1007856939" sldId="283"/>
            <ac:spMk id="33" creationId="{CA21C0AA-922B-4D47-9BA6-9962A9F71199}"/>
          </ac:spMkLst>
        </pc:spChg>
      </pc:sldChg>
    </pc:docChg>
  </pc:docChgLst>
  <pc:docChgLst>
    <pc:chgData name="CHEN ERIC" userId="6e35cd798514dd75" providerId="LiveId" clId="{64569EC9-4FAF-C34C-96F5-0C9FA52E4387}"/>
    <pc:docChg chg="undo custSel addSld delSld modSld sldOrd">
      <pc:chgData name="CHEN ERIC" userId="6e35cd798514dd75" providerId="LiveId" clId="{64569EC9-4FAF-C34C-96F5-0C9FA52E4387}" dt="2018-12-27T01:52:13.855" v="18" actId="2696"/>
      <pc:docMkLst>
        <pc:docMk/>
      </pc:docMkLst>
      <pc:sldChg chg="addSp delSp">
        <pc:chgData name="CHEN ERIC" userId="6e35cd798514dd75" providerId="LiveId" clId="{64569EC9-4FAF-C34C-96F5-0C9FA52E4387}" dt="2018-12-27T01:51:02.806" v="5" actId="478"/>
        <pc:sldMkLst>
          <pc:docMk/>
          <pc:sldMk cId="3934358407" sldId="273"/>
        </pc:sldMkLst>
        <pc:graphicFrameChg chg="add del">
          <ac:chgData name="CHEN ERIC" userId="6e35cd798514dd75" providerId="LiveId" clId="{64569EC9-4FAF-C34C-96F5-0C9FA52E4387}" dt="2018-12-27T01:51:02.806" v="5" actId="478"/>
          <ac:graphicFrameMkLst>
            <pc:docMk/>
            <pc:sldMk cId="3934358407" sldId="273"/>
            <ac:graphicFrameMk id="3" creationId="{E927A12D-BC9D-8144-9A0B-4EBAFC5DCE10}"/>
          </ac:graphicFrameMkLst>
        </pc:graphicFrameChg>
      </pc:sldChg>
      <pc:sldChg chg="new del">
        <pc:chgData name="CHEN ERIC" userId="6e35cd798514dd75" providerId="LiveId" clId="{64569EC9-4FAF-C34C-96F5-0C9FA52E4387}" dt="2018-12-27T01:50:47.753" v="1" actId="680"/>
        <pc:sldMkLst>
          <pc:docMk/>
          <pc:sldMk cId="1287404568" sldId="287"/>
        </pc:sldMkLst>
      </pc:sldChg>
      <pc:sldChg chg="addSp delSp modSp new del ord">
        <pc:chgData name="CHEN ERIC" userId="6e35cd798514dd75" providerId="LiveId" clId="{64569EC9-4FAF-C34C-96F5-0C9FA52E4387}" dt="2018-12-27T01:52:13.855" v="18" actId="2696"/>
        <pc:sldMkLst>
          <pc:docMk/>
          <pc:sldMk cId="3441500574" sldId="287"/>
        </pc:sldMkLst>
        <pc:spChg chg="del">
          <ac:chgData name="CHEN ERIC" userId="6e35cd798514dd75" providerId="LiveId" clId="{64569EC9-4FAF-C34C-96F5-0C9FA52E4387}" dt="2018-12-27T01:51:14.621" v="7" actId="478"/>
          <ac:spMkLst>
            <pc:docMk/>
            <pc:sldMk cId="3441500574" sldId="287"/>
            <ac:spMk id="2" creationId="{EBB028F9-07DF-434E-A240-7CB53941ECA6}"/>
          </ac:spMkLst>
        </pc:spChg>
        <pc:spChg chg="del">
          <ac:chgData name="CHEN ERIC" userId="6e35cd798514dd75" providerId="LiveId" clId="{64569EC9-4FAF-C34C-96F5-0C9FA52E4387}" dt="2018-12-27T01:51:09.101" v="6" actId="478"/>
          <ac:spMkLst>
            <pc:docMk/>
            <pc:sldMk cId="3441500574" sldId="287"/>
            <ac:spMk id="3" creationId="{A5938E36-4F4D-0849-8925-44FCF80FB12C}"/>
          </ac:spMkLst>
        </pc:spChg>
        <pc:graphicFrameChg chg="add mod modGraphic">
          <ac:chgData name="CHEN ERIC" userId="6e35cd798514dd75" providerId="LiveId" clId="{64569EC9-4FAF-C34C-96F5-0C9FA52E4387}" dt="2018-12-27T01:51:39.625" v="16" actId="14100"/>
          <ac:graphicFrameMkLst>
            <pc:docMk/>
            <pc:sldMk cId="3441500574" sldId="287"/>
            <ac:graphicFrameMk id="6" creationId="{FAB8A6CF-2A90-9B43-B989-0220B86DA60C}"/>
          </ac:graphicFrameMkLst>
        </pc:graphicFrameChg>
        <pc:graphicFrameChg chg="add">
          <ac:chgData name="CHEN ERIC" userId="6e35cd798514dd75" providerId="LiveId" clId="{64569EC9-4FAF-C34C-96F5-0C9FA52E4387}" dt="2018-12-27T01:51:51.569" v="17" actId="22"/>
          <ac:graphicFrameMkLst>
            <pc:docMk/>
            <pc:sldMk cId="3441500574" sldId="287"/>
            <ac:graphicFrameMk id="8" creationId="{4A913CF8-B949-EA42-8ED1-47A1DCE507AF}"/>
          </ac:graphicFrameMkLst>
        </pc:graphicFrameChg>
      </pc:sldChg>
    </pc:docChg>
  </pc:docChgLst>
  <pc:docChgLst>
    <pc:chgData name="CHEN ERIC" userId="6e35cd798514dd75" providerId="LiveId" clId="{C32CD97A-52CA-1A40-A34D-EDEA7BB8D528}"/>
    <pc:docChg chg="undo custSel addSld modSld sldOrd">
      <pc:chgData name="CHEN ERIC" userId="6e35cd798514dd75" providerId="LiveId" clId="{C32CD97A-52CA-1A40-A34D-EDEA7BB8D528}" dt="2018-12-26T16:18:09.084" v="437"/>
      <pc:docMkLst>
        <pc:docMk/>
      </pc:docMkLst>
      <pc:sldChg chg="addSp modSp">
        <pc:chgData name="CHEN ERIC" userId="6e35cd798514dd75" providerId="LiveId" clId="{C32CD97A-52CA-1A40-A34D-EDEA7BB8D528}" dt="2018-12-26T12:53:41.741" v="420" actId="1076"/>
        <pc:sldMkLst>
          <pc:docMk/>
          <pc:sldMk cId="501418546" sldId="256"/>
        </pc:sldMkLst>
        <pc:spChg chg="mod">
          <ac:chgData name="CHEN ERIC" userId="6e35cd798514dd75" providerId="LiveId" clId="{C32CD97A-52CA-1A40-A34D-EDEA7BB8D528}" dt="2018-12-26T12:53:23.334" v="415" actId="1076"/>
          <ac:spMkLst>
            <pc:docMk/>
            <pc:sldMk cId="501418546" sldId="256"/>
            <ac:spMk id="2" creationId="{062D6FBD-E2DF-D94C-9716-70A92E46F034}"/>
          </ac:spMkLst>
        </pc:spChg>
        <pc:spChg chg="mod">
          <ac:chgData name="CHEN ERIC" userId="6e35cd798514dd75" providerId="LiveId" clId="{C32CD97A-52CA-1A40-A34D-EDEA7BB8D528}" dt="2018-12-26T12:53:41.741" v="420" actId="1076"/>
          <ac:spMkLst>
            <pc:docMk/>
            <pc:sldMk cId="501418546" sldId="256"/>
            <ac:spMk id="3" creationId="{0CFF9DF7-C522-4D48-91F6-D0AFE30D1DDD}"/>
          </ac:spMkLst>
        </pc:spChg>
        <pc:spChg chg="add mod">
          <ac:chgData name="CHEN ERIC" userId="6e35cd798514dd75" providerId="LiveId" clId="{C32CD97A-52CA-1A40-A34D-EDEA7BB8D528}" dt="2018-12-26T12:53:17.605" v="414" actId="1076"/>
          <ac:spMkLst>
            <pc:docMk/>
            <pc:sldMk cId="501418546" sldId="256"/>
            <ac:spMk id="5" creationId="{78794CF3-F3B5-4E4B-AA95-13D868DF6548}"/>
          </ac:spMkLst>
        </pc:spChg>
      </pc:sldChg>
      <pc:sldChg chg="modSp">
        <pc:chgData name="CHEN ERIC" userId="6e35cd798514dd75" providerId="LiveId" clId="{C32CD97A-52CA-1A40-A34D-EDEA7BB8D528}" dt="2018-12-26T12:51:38.043" v="391" actId="20577"/>
        <pc:sldMkLst>
          <pc:docMk/>
          <pc:sldMk cId="3116171597" sldId="274"/>
        </pc:sldMkLst>
        <pc:spChg chg="mod">
          <ac:chgData name="CHEN ERIC" userId="6e35cd798514dd75" providerId="LiveId" clId="{C32CD97A-52CA-1A40-A34D-EDEA7BB8D528}" dt="2018-12-26T12:51:38.043" v="391" actId="20577"/>
          <ac:spMkLst>
            <pc:docMk/>
            <pc:sldMk cId="3116171597" sldId="274"/>
            <ac:spMk id="2" creationId="{6DABECC1-33B9-A847-9336-5AE8BE2C96C0}"/>
          </ac:spMkLst>
        </pc:spChg>
      </pc:sldChg>
      <pc:sldChg chg="ord modTransition">
        <pc:chgData name="CHEN ERIC" userId="6e35cd798514dd75" providerId="LiveId" clId="{C32CD97A-52CA-1A40-A34D-EDEA7BB8D528}" dt="2018-12-26T16:18:06.180" v="436"/>
        <pc:sldMkLst>
          <pc:docMk/>
          <pc:sldMk cId="1155275531" sldId="275"/>
        </pc:sldMkLst>
      </pc:sldChg>
      <pc:sldChg chg="addSp delSp modSp">
        <pc:chgData name="CHEN ERIC" userId="6e35cd798514dd75" providerId="LiveId" clId="{C32CD97A-52CA-1A40-A34D-EDEA7BB8D528}" dt="2018-12-26T16:15:00.849" v="432" actId="1076"/>
        <pc:sldMkLst>
          <pc:docMk/>
          <pc:sldMk cId="2086826463" sldId="276"/>
        </pc:sldMkLst>
        <pc:spChg chg="add mod">
          <ac:chgData name="CHEN ERIC" userId="6e35cd798514dd75" providerId="LiveId" clId="{C32CD97A-52CA-1A40-A34D-EDEA7BB8D528}" dt="2018-12-26T16:14:52.153" v="429" actId="1076"/>
          <ac:spMkLst>
            <pc:docMk/>
            <pc:sldMk cId="2086826463" sldId="276"/>
            <ac:spMk id="17" creationId="{6EA9E1E4-0D18-3747-9B22-C2F82D58A388}"/>
          </ac:spMkLst>
        </pc:spChg>
        <pc:spChg chg="add mod">
          <ac:chgData name="CHEN ERIC" userId="6e35cd798514dd75" providerId="LiveId" clId="{C32CD97A-52CA-1A40-A34D-EDEA7BB8D528}" dt="2018-12-26T16:15:00.849" v="432" actId="1076"/>
          <ac:spMkLst>
            <pc:docMk/>
            <pc:sldMk cId="2086826463" sldId="276"/>
            <ac:spMk id="18" creationId="{4FEAB834-2BDD-B64F-BE93-F188B8F81FC7}"/>
          </ac:spMkLst>
        </pc:spChg>
        <pc:spChg chg="mod">
          <ac:chgData name="CHEN ERIC" userId="6e35cd798514dd75" providerId="LiveId" clId="{C32CD97A-52CA-1A40-A34D-EDEA7BB8D528}" dt="2018-12-26T16:14:29.297" v="426" actId="1076"/>
          <ac:spMkLst>
            <pc:docMk/>
            <pc:sldMk cId="2086826463" sldId="276"/>
            <ac:spMk id="23" creationId="{E1D52BB7-62D6-EA4E-9251-DE129EAC2CBA}"/>
          </ac:spMkLst>
        </pc:spChg>
        <pc:spChg chg="del">
          <ac:chgData name="CHEN ERIC" userId="6e35cd798514dd75" providerId="LiveId" clId="{C32CD97A-52CA-1A40-A34D-EDEA7BB8D528}" dt="2018-12-26T16:14:49.130" v="428" actId="478"/>
          <ac:spMkLst>
            <pc:docMk/>
            <pc:sldMk cId="2086826463" sldId="276"/>
            <ac:spMk id="24" creationId="{A0C612E3-E2E1-D747-BD60-4FAA9B7791B7}"/>
          </ac:spMkLst>
        </pc:spChg>
        <pc:spChg chg="del">
          <ac:chgData name="CHEN ERIC" userId="6e35cd798514dd75" providerId="LiveId" clId="{C32CD97A-52CA-1A40-A34D-EDEA7BB8D528}" dt="2018-12-26T16:14:58.465" v="431" actId="478"/>
          <ac:spMkLst>
            <pc:docMk/>
            <pc:sldMk cId="2086826463" sldId="276"/>
            <ac:spMk id="27" creationId="{2F3F3BE5-24ED-DD4F-9CB5-B577EAD5AD45}"/>
          </ac:spMkLst>
        </pc:spChg>
      </pc:sldChg>
      <pc:sldChg chg="addSp delSp modSp">
        <pc:chgData name="CHEN ERIC" userId="6e35cd798514dd75" providerId="LiveId" clId="{C32CD97A-52CA-1A40-A34D-EDEA7BB8D528}" dt="2018-12-26T12:39:24.616" v="376" actId="478"/>
        <pc:sldMkLst>
          <pc:docMk/>
          <pc:sldMk cId="4079315788" sldId="277"/>
        </pc:sldMkLst>
        <pc:spChg chg="add mod">
          <ac:chgData name="CHEN ERIC" userId="6e35cd798514dd75" providerId="LiveId" clId="{C32CD97A-52CA-1A40-A34D-EDEA7BB8D528}" dt="2018-12-26T12:24:24.671" v="0" actId="571"/>
          <ac:spMkLst>
            <pc:docMk/>
            <pc:sldMk cId="4079315788" sldId="277"/>
            <ac:spMk id="107" creationId="{56E85F38-8B04-B44C-AF2C-FF54E20A7D5E}"/>
          </ac:spMkLst>
        </pc:spChg>
        <pc:cxnChg chg="del">
          <ac:chgData name="CHEN ERIC" userId="6e35cd798514dd75" providerId="LiveId" clId="{C32CD97A-52CA-1A40-A34D-EDEA7BB8D528}" dt="2018-12-26T12:39:24.616" v="376" actId="478"/>
          <ac:cxnSpMkLst>
            <pc:docMk/>
            <pc:sldMk cId="4079315788" sldId="277"/>
            <ac:cxnSpMk id="57" creationId="{E87B6560-04EA-3D4F-A1AD-A98A08A54545}"/>
          </ac:cxnSpMkLst>
        </pc:cxnChg>
        <pc:cxnChg chg="del">
          <ac:chgData name="CHEN ERIC" userId="6e35cd798514dd75" providerId="LiveId" clId="{C32CD97A-52CA-1A40-A34D-EDEA7BB8D528}" dt="2018-12-26T12:39:24.616" v="376" actId="478"/>
          <ac:cxnSpMkLst>
            <pc:docMk/>
            <pc:sldMk cId="4079315788" sldId="277"/>
            <ac:cxnSpMk id="61" creationId="{339CA195-638B-5B44-8BDE-3835C59E843A}"/>
          </ac:cxnSpMkLst>
        </pc:cxnChg>
        <pc:cxnChg chg="del">
          <ac:chgData name="CHEN ERIC" userId="6e35cd798514dd75" providerId="LiveId" clId="{C32CD97A-52CA-1A40-A34D-EDEA7BB8D528}" dt="2018-12-26T12:39:24.616" v="376" actId="478"/>
          <ac:cxnSpMkLst>
            <pc:docMk/>
            <pc:sldMk cId="4079315788" sldId="277"/>
            <ac:cxnSpMk id="62" creationId="{96435A82-C288-6A45-8C09-3BC6C0431D6E}"/>
          </ac:cxnSpMkLst>
        </pc:cxnChg>
        <pc:cxnChg chg="del">
          <ac:chgData name="CHEN ERIC" userId="6e35cd798514dd75" providerId="LiveId" clId="{C32CD97A-52CA-1A40-A34D-EDEA7BB8D528}" dt="2018-12-26T12:39:24.616" v="376" actId="478"/>
          <ac:cxnSpMkLst>
            <pc:docMk/>
            <pc:sldMk cId="4079315788" sldId="277"/>
            <ac:cxnSpMk id="63" creationId="{F958423E-6E3E-0649-B9C5-75D05A612E7C}"/>
          </ac:cxnSpMkLst>
        </pc:cxnChg>
        <pc:cxnChg chg="add mod">
          <ac:chgData name="CHEN ERIC" userId="6e35cd798514dd75" providerId="LiveId" clId="{C32CD97A-52CA-1A40-A34D-EDEA7BB8D528}" dt="2018-12-26T12:24:24.671" v="0" actId="571"/>
          <ac:cxnSpMkLst>
            <pc:docMk/>
            <pc:sldMk cId="4079315788" sldId="277"/>
            <ac:cxnSpMk id="98" creationId="{C5972C92-FDDB-094A-9387-76649DB7418D}"/>
          </ac:cxnSpMkLst>
        </pc:cxnChg>
      </pc:sldChg>
      <pc:sldChg chg="addSp modSp">
        <pc:chgData name="CHEN ERIC" userId="6e35cd798514dd75" providerId="LiveId" clId="{C32CD97A-52CA-1A40-A34D-EDEA7BB8D528}" dt="2018-12-26T12:24:44.541" v="1" actId="571"/>
        <pc:sldMkLst>
          <pc:docMk/>
          <pc:sldMk cId="1467781663" sldId="278"/>
        </pc:sldMkLst>
        <pc:spChg chg="add mod">
          <ac:chgData name="CHEN ERIC" userId="6e35cd798514dd75" providerId="LiveId" clId="{C32CD97A-52CA-1A40-A34D-EDEA7BB8D528}" dt="2018-12-26T12:24:44.541" v="1" actId="571"/>
          <ac:spMkLst>
            <pc:docMk/>
            <pc:sldMk cId="1467781663" sldId="278"/>
            <ac:spMk id="98" creationId="{2B37DCE1-1479-F547-94A9-B523AAD6869B}"/>
          </ac:spMkLst>
        </pc:spChg>
        <pc:cxnChg chg="add mod">
          <ac:chgData name="CHEN ERIC" userId="6e35cd798514dd75" providerId="LiveId" clId="{C32CD97A-52CA-1A40-A34D-EDEA7BB8D528}" dt="2018-12-26T12:24:44.541" v="1" actId="571"/>
          <ac:cxnSpMkLst>
            <pc:docMk/>
            <pc:sldMk cId="1467781663" sldId="278"/>
            <ac:cxnSpMk id="90" creationId="{0D39E710-E924-4B45-8B27-D5235157E3E2}"/>
          </ac:cxnSpMkLst>
        </pc:cxnChg>
      </pc:sldChg>
      <pc:sldChg chg="addSp delSp modSp">
        <pc:chgData name="CHEN ERIC" userId="6e35cd798514dd75" providerId="LiveId" clId="{C32CD97A-52CA-1A40-A34D-EDEA7BB8D528}" dt="2018-12-26T12:51:44.554" v="396" actId="20577"/>
        <pc:sldMkLst>
          <pc:docMk/>
          <pc:sldMk cId="1583938522" sldId="279"/>
        </pc:sldMkLst>
        <pc:spChg chg="mod">
          <ac:chgData name="CHEN ERIC" userId="6e35cd798514dd75" providerId="LiveId" clId="{C32CD97A-52CA-1A40-A34D-EDEA7BB8D528}" dt="2018-12-26T12:51:44.554" v="396" actId="20577"/>
          <ac:spMkLst>
            <pc:docMk/>
            <pc:sldMk cId="1583938522" sldId="279"/>
            <ac:spMk id="2" creationId="{6CFACC45-11E6-5F42-A698-310F72129715}"/>
          </ac:spMkLst>
        </pc:spChg>
        <pc:spChg chg="add mod">
          <ac:chgData name="CHEN ERIC" userId="6e35cd798514dd75" providerId="LiveId" clId="{C32CD97A-52CA-1A40-A34D-EDEA7BB8D528}" dt="2018-12-26T12:24:54.349" v="2" actId="571"/>
          <ac:spMkLst>
            <pc:docMk/>
            <pc:sldMk cId="1583938522" sldId="279"/>
            <ac:spMk id="107" creationId="{12E300E7-DBAA-254F-A53D-625B59E66639}"/>
          </ac:spMkLst>
        </pc:spChg>
        <pc:cxnChg chg="del">
          <ac:chgData name="CHEN ERIC" userId="6e35cd798514dd75" providerId="LiveId" clId="{C32CD97A-52CA-1A40-A34D-EDEA7BB8D528}" dt="2018-12-26T12:39:34.478" v="380" actId="478"/>
          <ac:cxnSpMkLst>
            <pc:docMk/>
            <pc:sldMk cId="1583938522" sldId="279"/>
            <ac:cxnSpMk id="57" creationId="{E87B6560-04EA-3D4F-A1AD-A98A08A54545}"/>
          </ac:cxnSpMkLst>
        </pc:cxnChg>
        <pc:cxnChg chg="del">
          <ac:chgData name="CHEN ERIC" userId="6e35cd798514dd75" providerId="LiveId" clId="{C32CD97A-52CA-1A40-A34D-EDEA7BB8D528}" dt="2018-12-26T12:39:32.726" v="377" actId="478"/>
          <ac:cxnSpMkLst>
            <pc:docMk/>
            <pc:sldMk cId="1583938522" sldId="279"/>
            <ac:cxnSpMk id="61" creationId="{339CA195-638B-5B44-8BDE-3835C59E843A}"/>
          </ac:cxnSpMkLst>
        </pc:cxnChg>
        <pc:cxnChg chg="del">
          <ac:chgData name="CHEN ERIC" userId="6e35cd798514dd75" providerId="LiveId" clId="{C32CD97A-52CA-1A40-A34D-EDEA7BB8D528}" dt="2018-12-26T12:39:33.422" v="378" actId="478"/>
          <ac:cxnSpMkLst>
            <pc:docMk/>
            <pc:sldMk cId="1583938522" sldId="279"/>
            <ac:cxnSpMk id="62" creationId="{96435A82-C288-6A45-8C09-3BC6C0431D6E}"/>
          </ac:cxnSpMkLst>
        </pc:cxnChg>
        <pc:cxnChg chg="del">
          <ac:chgData name="CHEN ERIC" userId="6e35cd798514dd75" providerId="LiveId" clId="{C32CD97A-52CA-1A40-A34D-EDEA7BB8D528}" dt="2018-12-26T12:39:33.990" v="379" actId="478"/>
          <ac:cxnSpMkLst>
            <pc:docMk/>
            <pc:sldMk cId="1583938522" sldId="279"/>
            <ac:cxnSpMk id="63" creationId="{F958423E-6E3E-0649-B9C5-75D05A612E7C}"/>
          </ac:cxnSpMkLst>
        </pc:cxnChg>
        <pc:cxnChg chg="add mod">
          <ac:chgData name="CHEN ERIC" userId="6e35cd798514dd75" providerId="LiveId" clId="{C32CD97A-52CA-1A40-A34D-EDEA7BB8D528}" dt="2018-12-26T12:24:54.349" v="2" actId="571"/>
          <ac:cxnSpMkLst>
            <pc:docMk/>
            <pc:sldMk cId="1583938522" sldId="279"/>
            <ac:cxnSpMk id="98" creationId="{25680666-7D98-EA49-9246-4E0BF803A5AA}"/>
          </ac:cxnSpMkLst>
        </pc:cxnChg>
      </pc:sldChg>
      <pc:sldChg chg="addSp delSp modSp">
        <pc:chgData name="CHEN ERIC" userId="6e35cd798514dd75" providerId="LiveId" clId="{C32CD97A-52CA-1A40-A34D-EDEA7BB8D528}" dt="2018-12-26T12:39:37.380" v="381" actId="478"/>
        <pc:sldMkLst>
          <pc:docMk/>
          <pc:sldMk cId="3155435138" sldId="280"/>
        </pc:sldMkLst>
        <pc:spChg chg="add del mod">
          <ac:chgData name="CHEN ERIC" userId="6e35cd798514dd75" providerId="LiveId" clId="{C32CD97A-52CA-1A40-A34D-EDEA7BB8D528}" dt="2018-12-26T12:25:27.260" v="5" actId="478"/>
          <ac:spMkLst>
            <pc:docMk/>
            <pc:sldMk cId="3155435138" sldId="280"/>
            <ac:spMk id="41" creationId="{9787DBA1-356A-EC48-9BA0-FAC938F427BE}"/>
          </ac:spMkLst>
        </pc:spChg>
        <pc:spChg chg="add mod">
          <ac:chgData name="CHEN ERIC" userId="6e35cd798514dd75" providerId="LiveId" clId="{C32CD97A-52CA-1A40-A34D-EDEA7BB8D528}" dt="2018-12-26T12:26:27.826" v="64" actId="14100"/>
          <ac:spMkLst>
            <pc:docMk/>
            <pc:sldMk cId="3155435138" sldId="280"/>
            <ac:spMk id="45" creationId="{2BAB431D-23A4-C040-81A6-59B3E5DD4F36}"/>
          </ac:spMkLst>
        </pc:spChg>
        <pc:spChg chg="add mod">
          <ac:chgData name="CHEN ERIC" userId="6e35cd798514dd75" providerId="LiveId" clId="{C32CD97A-52CA-1A40-A34D-EDEA7BB8D528}" dt="2018-12-26T12:27:14.288" v="71" actId="1076"/>
          <ac:spMkLst>
            <pc:docMk/>
            <pc:sldMk cId="3155435138" sldId="280"/>
            <ac:spMk id="49" creationId="{1EAC703D-A43B-104C-B6A0-13B5A14BED5B}"/>
          </ac:spMkLst>
        </pc:spChg>
        <pc:spChg chg="add mod">
          <ac:chgData name="CHEN ERIC" userId="6e35cd798514dd75" providerId="LiveId" clId="{C32CD97A-52CA-1A40-A34D-EDEA7BB8D528}" dt="2018-12-26T12:27:29.423" v="73" actId="1076"/>
          <ac:spMkLst>
            <pc:docMk/>
            <pc:sldMk cId="3155435138" sldId="280"/>
            <ac:spMk id="51" creationId="{15E3E64E-8F10-494D-B25D-772EBEBD61DD}"/>
          </ac:spMkLst>
        </pc:spChg>
        <pc:spChg chg="add del mod">
          <ac:chgData name="CHEN ERIC" userId="6e35cd798514dd75" providerId="LiveId" clId="{C32CD97A-52CA-1A40-A34D-EDEA7BB8D528}" dt="2018-12-26T12:27:35.064" v="75" actId="478"/>
          <ac:spMkLst>
            <pc:docMk/>
            <pc:sldMk cId="3155435138" sldId="280"/>
            <ac:spMk id="52" creationId="{DF50738A-6CFD-5A48-BE6D-B05D7F661F59}"/>
          </ac:spMkLst>
        </pc:spChg>
        <pc:spChg chg="add mod">
          <ac:chgData name="CHEN ERIC" userId="6e35cd798514dd75" providerId="LiveId" clId="{C32CD97A-52CA-1A40-A34D-EDEA7BB8D528}" dt="2018-12-26T12:28:18.256" v="89" actId="20577"/>
          <ac:spMkLst>
            <pc:docMk/>
            <pc:sldMk cId="3155435138" sldId="280"/>
            <ac:spMk id="56" creationId="{05FD58F8-BA79-6A49-9013-DE3847772E14}"/>
          </ac:spMkLst>
        </pc:spChg>
        <pc:spChg chg="add mod">
          <ac:chgData name="CHEN ERIC" userId="6e35cd798514dd75" providerId="LiveId" clId="{C32CD97A-52CA-1A40-A34D-EDEA7BB8D528}" dt="2018-12-26T12:28:24.039" v="98" actId="20577"/>
          <ac:spMkLst>
            <pc:docMk/>
            <pc:sldMk cId="3155435138" sldId="280"/>
            <ac:spMk id="58" creationId="{54C92803-9DF5-514D-AB5F-71B6956EE071}"/>
          </ac:spMkLst>
        </pc:spChg>
        <pc:spChg chg="mod">
          <ac:chgData name="CHEN ERIC" userId="6e35cd798514dd75" providerId="LiveId" clId="{C32CD97A-52CA-1A40-A34D-EDEA7BB8D528}" dt="2018-12-26T12:25:48.454" v="28" actId="20577"/>
          <ac:spMkLst>
            <pc:docMk/>
            <pc:sldMk cId="3155435138" sldId="280"/>
            <ac:spMk id="70" creationId="{B4112C04-201D-4749-B793-9B848C095252}"/>
          </ac:spMkLst>
        </pc:spChg>
        <pc:spChg chg="mod">
          <ac:chgData name="CHEN ERIC" userId="6e35cd798514dd75" providerId="LiveId" clId="{C32CD97A-52CA-1A40-A34D-EDEA7BB8D528}" dt="2018-12-26T12:26:02.124" v="44" actId="20577"/>
          <ac:spMkLst>
            <pc:docMk/>
            <pc:sldMk cId="3155435138" sldId="280"/>
            <ac:spMk id="76" creationId="{C07A4B92-0552-CC45-ADFE-AE5885949520}"/>
          </ac:spMkLst>
        </pc:spChg>
        <pc:spChg chg="del mod">
          <ac:chgData name="CHEN ERIC" userId="6e35cd798514dd75" providerId="LiveId" clId="{C32CD97A-52CA-1A40-A34D-EDEA7BB8D528}" dt="2018-12-26T12:27:11.874" v="70" actId="478"/>
          <ac:spMkLst>
            <pc:docMk/>
            <pc:sldMk cId="3155435138" sldId="280"/>
            <ac:spMk id="89" creationId="{D7117D53-7EF5-DF4D-B950-B7CE350A9438}"/>
          </ac:spMkLst>
        </pc:spChg>
        <pc:spChg chg="mod">
          <ac:chgData name="CHEN ERIC" userId="6e35cd798514dd75" providerId="LiveId" clId="{C32CD97A-52CA-1A40-A34D-EDEA7BB8D528}" dt="2018-12-26T12:28:37.903" v="108" actId="14100"/>
          <ac:spMkLst>
            <pc:docMk/>
            <pc:sldMk cId="3155435138" sldId="280"/>
            <ac:spMk id="107" creationId="{561BFA0D-BB21-4D3C-A71B-0B058C94E7AE}"/>
          </ac:spMkLst>
        </pc:spChg>
        <pc:spChg chg="del mod">
          <ac:chgData name="CHEN ERIC" userId="6e35cd798514dd75" providerId="LiveId" clId="{C32CD97A-52CA-1A40-A34D-EDEA7BB8D528}" dt="2018-12-26T12:28:00.231" v="79" actId="478"/>
          <ac:spMkLst>
            <pc:docMk/>
            <pc:sldMk cId="3155435138" sldId="280"/>
            <ac:spMk id="108" creationId="{64FC43B7-A458-2845-BBC9-2CB3E6937BF2}"/>
          </ac:spMkLst>
        </pc:spChg>
        <pc:cxnChg chg="add mod">
          <ac:chgData name="CHEN ERIC" userId="6e35cd798514dd75" providerId="LiveId" clId="{C32CD97A-52CA-1A40-A34D-EDEA7BB8D528}" dt="2018-12-26T12:25:35.220" v="8" actId="1076"/>
          <ac:cxnSpMkLst>
            <pc:docMk/>
            <pc:sldMk cId="3155435138" sldId="280"/>
            <ac:cxnSpMk id="42" creationId="{CCDBC8BB-CC00-E043-9E62-547AEE26E2D7}"/>
          </ac:cxnSpMkLst>
        </pc:cxnChg>
        <pc:cxnChg chg="add mod">
          <ac:chgData name="CHEN ERIC" userId="6e35cd798514dd75" providerId="LiveId" clId="{C32CD97A-52CA-1A40-A34D-EDEA7BB8D528}" dt="2018-12-26T12:26:21.738" v="55" actId="571"/>
          <ac:cxnSpMkLst>
            <pc:docMk/>
            <pc:sldMk cId="3155435138" sldId="280"/>
            <ac:cxnSpMk id="46" creationId="{B435C9E0-567F-7245-9C0E-E40780186CAC}"/>
          </ac:cxnSpMkLst>
        </pc:cxnChg>
        <pc:cxnChg chg="add mod">
          <ac:chgData name="CHEN ERIC" userId="6e35cd798514dd75" providerId="LiveId" clId="{C32CD97A-52CA-1A40-A34D-EDEA7BB8D528}" dt="2018-12-26T12:27:46.462" v="77" actId="571"/>
          <ac:cxnSpMkLst>
            <pc:docMk/>
            <pc:sldMk cId="3155435138" sldId="280"/>
            <ac:cxnSpMk id="53" creationId="{0CD2AC0D-89BF-CB49-AD1D-5634F5D2F94B}"/>
          </ac:cxnSpMkLst>
        </pc:cxnChg>
        <pc:cxnChg chg="add mod">
          <ac:chgData name="CHEN ERIC" userId="6e35cd798514dd75" providerId="LiveId" clId="{C32CD97A-52CA-1A40-A34D-EDEA7BB8D528}" dt="2018-12-26T12:28:10.094" v="80" actId="1076"/>
          <ac:cxnSpMkLst>
            <pc:docMk/>
            <pc:sldMk cId="3155435138" sldId="280"/>
            <ac:cxnSpMk id="54" creationId="{E2ECD370-4635-A64A-833B-24D3D1ECE5D0}"/>
          </ac:cxnSpMkLst>
        </pc:cxnChg>
        <pc:cxnChg chg="del">
          <ac:chgData name="CHEN ERIC" userId="6e35cd798514dd75" providerId="LiveId" clId="{C32CD97A-52CA-1A40-A34D-EDEA7BB8D528}" dt="2018-12-26T12:39:37.380" v="381" actId="478"/>
          <ac:cxnSpMkLst>
            <pc:docMk/>
            <pc:sldMk cId="3155435138" sldId="280"/>
            <ac:cxnSpMk id="57" creationId="{E87B6560-04EA-3D4F-A1AD-A98A08A54545}"/>
          </ac:cxnSpMkLst>
        </pc:cxnChg>
        <pc:cxnChg chg="add mod">
          <ac:chgData name="CHEN ERIC" userId="6e35cd798514dd75" providerId="LiveId" clId="{C32CD97A-52CA-1A40-A34D-EDEA7BB8D528}" dt="2018-12-26T12:28:10.094" v="80" actId="1076"/>
          <ac:cxnSpMkLst>
            <pc:docMk/>
            <pc:sldMk cId="3155435138" sldId="280"/>
            <ac:cxnSpMk id="60" creationId="{10A1F296-EDD5-2F4D-9B06-1AB263B5EBC4}"/>
          </ac:cxnSpMkLst>
        </pc:cxnChg>
        <pc:cxnChg chg="del">
          <ac:chgData name="CHEN ERIC" userId="6e35cd798514dd75" providerId="LiveId" clId="{C32CD97A-52CA-1A40-A34D-EDEA7BB8D528}" dt="2018-12-26T12:39:37.380" v="381" actId="478"/>
          <ac:cxnSpMkLst>
            <pc:docMk/>
            <pc:sldMk cId="3155435138" sldId="280"/>
            <ac:cxnSpMk id="61" creationId="{339CA195-638B-5B44-8BDE-3835C59E843A}"/>
          </ac:cxnSpMkLst>
        </pc:cxnChg>
        <pc:cxnChg chg="del">
          <ac:chgData name="CHEN ERIC" userId="6e35cd798514dd75" providerId="LiveId" clId="{C32CD97A-52CA-1A40-A34D-EDEA7BB8D528}" dt="2018-12-26T12:39:37.380" v="381" actId="478"/>
          <ac:cxnSpMkLst>
            <pc:docMk/>
            <pc:sldMk cId="3155435138" sldId="280"/>
            <ac:cxnSpMk id="62" creationId="{96435A82-C288-6A45-8C09-3BC6C0431D6E}"/>
          </ac:cxnSpMkLst>
        </pc:cxnChg>
        <pc:cxnChg chg="del">
          <ac:chgData name="CHEN ERIC" userId="6e35cd798514dd75" providerId="LiveId" clId="{C32CD97A-52CA-1A40-A34D-EDEA7BB8D528}" dt="2018-12-26T12:39:37.380" v="381" actId="478"/>
          <ac:cxnSpMkLst>
            <pc:docMk/>
            <pc:sldMk cId="3155435138" sldId="280"/>
            <ac:cxnSpMk id="63" creationId="{F958423E-6E3E-0649-B9C5-75D05A612E7C}"/>
          </ac:cxnSpMkLst>
        </pc:cxnChg>
        <pc:cxnChg chg="del mod">
          <ac:chgData name="CHEN ERIC" userId="6e35cd798514dd75" providerId="LiveId" clId="{C32CD97A-52CA-1A40-A34D-EDEA7BB8D528}" dt="2018-12-26T12:25:36.525" v="9" actId="478"/>
          <ac:cxnSpMkLst>
            <pc:docMk/>
            <pc:sldMk cId="3155435138" sldId="280"/>
            <ac:cxnSpMk id="95" creationId="{52FC044F-D742-794C-82B1-4FF16568BECF}"/>
          </ac:cxnSpMkLst>
        </pc:cxnChg>
        <pc:cxnChg chg="del mod">
          <ac:chgData name="CHEN ERIC" userId="6e35cd798514dd75" providerId="LiveId" clId="{C32CD97A-52CA-1A40-A34D-EDEA7BB8D528}" dt="2018-12-26T12:28:00.231" v="79" actId="478"/>
          <ac:cxnSpMkLst>
            <pc:docMk/>
            <pc:sldMk cId="3155435138" sldId="280"/>
            <ac:cxnSpMk id="106" creationId="{318BF5E2-E511-1649-9ACF-B9B69287EB50}"/>
          </ac:cxnSpMkLst>
        </pc:cxnChg>
      </pc:sldChg>
      <pc:sldChg chg="ord modTransition">
        <pc:chgData name="CHEN ERIC" userId="6e35cd798514dd75" providerId="LiveId" clId="{C32CD97A-52CA-1A40-A34D-EDEA7BB8D528}" dt="2018-12-26T16:18:09.084" v="437"/>
        <pc:sldMkLst>
          <pc:docMk/>
          <pc:sldMk cId="233528133" sldId="281"/>
        </pc:sldMkLst>
      </pc:sldChg>
      <pc:sldChg chg="addSp modSp">
        <pc:chgData name="CHEN ERIC" userId="6e35cd798514dd75" providerId="LiveId" clId="{C32CD97A-52CA-1A40-A34D-EDEA7BB8D528}" dt="2018-12-26T12:30:48.599" v="199" actId="1076"/>
        <pc:sldMkLst>
          <pc:docMk/>
          <pc:sldMk cId="3903214516" sldId="282"/>
        </pc:sldMkLst>
        <pc:spChg chg="add mod">
          <ac:chgData name="CHEN ERIC" userId="6e35cd798514dd75" providerId="LiveId" clId="{C32CD97A-52CA-1A40-A34D-EDEA7BB8D528}" dt="2018-12-26T12:30:48.599" v="199" actId="1076"/>
          <ac:spMkLst>
            <pc:docMk/>
            <pc:sldMk cId="3903214516" sldId="282"/>
            <ac:spMk id="2" creationId="{BECAEF8E-C11F-7749-A743-140C15421B35}"/>
          </ac:spMkLst>
        </pc:spChg>
        <pc:picChg chg="mod">
          <ac:chgData name="CHEN ERIC" userId="6e35cd798514dd75" providerId="LiveId" clId="{C32CD97A-52CA-1A40-A34D-EDEA7BB8D528}" dt="2018-12-26T12:30:46.309" v="198" actId="1076"/>
          <ac:picMkLst>
            <pc:docMk/>
            <pc:sldMk cId="3903214516" sldId="282"/>
            <ac:picMk id="10" creationId="{77BABE78-9246-0B40-8058-F5F28A075C44}"/>
          </ac:picMkLst>
        </pc:picChg>
        <pc:picChg chg="mod">
          <ac:chgData name="CHEN ERIC" userId="6e35cd798514dd75" providerId="LiveId" clId="{C32CD97A-52CA-1A40-A34D-EDEA7BB8D528}" dt="2018-12-26T12:30:46.309" v="198" actId="1076"/>
          <ac:picMkLst>
            <pc:docMk/>
            <pc:sldMk cId="3903214516" sldId="282"/>
            <ac:picMk id="12" creationId="{689A88C6-21B1-A845-B990-C5CB8E99CDBC}"/>
          </ac:picMkLst>
        </pc:picChg>
        <pc:picChg chg="mod">
          <ac:chgData name="CHEN ERIC" userId="6e35cd798514dd75" providerId="LiveId" clId="{C32CD97A-52CA-1A40-A34D-EDEA7BB8D528}" dt="2018-12-26T12:30:46.309" v="198" actId="1076"/>
          <ac:picMkLst>
            <pc:docMk/>
            <pc:sldMk cId="3903214516" sldId="282"/>
            <ac:picMk id="14" creationId="{7941AF9A-423E-EE44-8473-B6F792DFBA49}"/>
          </ac:picMkLst>
        </pc:picChg>
      </pc:sldChg>
      <pc:sldChg chg="addSp modSp">
        <pc:chgData name="CHEN ERIC" userId="6e35cd798514dd75" providerId="LiveId" clId="{C32CD97A-52CA-1A40-A34D-EDEA7BB8D528}" dt="2018-12-26T12:30:20.350" v="176" actId="1076"/>
        <pc:sldMkLst>
          <pc:docMk/>
          <pc:sldMk cId="1007856939" sldId="283"/>
        </pc:sldMkLst>
        <pc:spChg chg="add mod">
          <ac:chgData name="CHEN ERIC" userId="6e35cd798514dd75" providerId="LiveId" clId="{C32CD97A-52CA-1A40-A34D-EDEA7BB8D528}" dt="2018-12-26T12:30:20.350" v="176" actId="1076"/>
          <ac:spMkLst>
            <pc:docMk/>
            <pc:sldMk cId="1007856939" sldId="283"/>
            <ac:spMk id="5" creationId="{06DD22E5-22C3-6A46-A261-E3D1D5CC7D9F}"/>
          </ac:spMkLst>
        </pc:spChg>
        <pc:spChg chg="mod">
          <ac:chgData name="CHEN ERIC" userId="6e35cd798514dd75" providerId="LiveId" clId="{C32CD97A-52CA-1A40-A34D-EDEA7BB8D528}" dt="2018-12-26T12:29:42.665" v="113" actId="1076"/>
          <ac:spMkLst>
            <pc:docMk/>
            <pc:sldMk cId="1007856939" sldId="283"/>
            <ac:spMk id="74" creationId="{46065EDC-A544-AC40-99C4-3E74E8E0408B}"/>
          </ac:spMkLst>
        </pc:spChg>
        <pc:cxnChg chg="add mod">
          <ac:chgData name="CHEN ERIC" userId="6e35cd798514dd75" providerId="LiveId" clId="{C32CD97A-52CA-1A40-A34D-EDEA7BB8D528}" dt="2018-12-26T12:29:38.016" v="112" actId="14100"/>
          <ac:cxnSpMkLst>
            <pc:docMk/>
            <pc:sldMk cId="1007856939" sldId="283"/>
            <ac:cxnSpMk id="48" creationId="{5079005B-CA20-B24E-961D-D81C7E4B079A}"/>
          </ac:cxnSpMkLst>
        </pc:cxnChg>
      </pc:sldChg>
      <pc:sldChg chg="addSp delSp modSp add">
        <pc:chgData name="CHEN ERIC" userId="6e35cd798514dd75" providerId="LiveId" clId="{C32CD97A-52CA-1A40-A34D-EDEA7BB8D528}" dt="2018-12-26T12:39:01.764" v="375" actId="20577"/>
        <pc:sldMkLst>
          <pc:docMk/>
          <pc:sldMk cId="2638177072" sldId="285"/>
        </pc:sldMkLst>
        <pc:spChg chg="del">
          <ac:chgData name="CHEN ERIC" userId="6e35cd798514dd75" providerId="LiveId" clId="{C32CD97A-52CA-1A40-A34D-EDEA7BB8D528}" dt="2018-12-26T12:35:53.074" v="201" actId="478"/>
          <ac:spMkLst>
            <pc:docMk/>
            <pc:sldMk cId="2638177072" sldId="285"/>
            <ac:spMk id="2" creationId="{70B3305A-FF29-F848-8D81-A2A1008A538E}"/>
          </ac:spMkLst>
        </pc:spChg>
        <pc:spChg chg="del">
          <ac:chgData name="CHEN ERIC" userId="6e35cd798514dd75" providerId="LiveId" clId="{C32CD97A-52CA-1A40-A34D-EDEA7BB8D528}" dt="2018-12-26T12:35:54.226" v="202" actId="478"/>
          <ac:spMkLst>
            <pc:docMk/>
            <pc:sldMk cId="2638177072" sldId="285"/>
            <ac:spMk id="3" creationId="{58303964-E44C-2E46-A4FC-23D9BF99B00A}"/>
          </ac:spMkLst>
        </pc:spChg>
        <pc:spChg chg="add mod">
          <ac:chgData name="CHEN ERIC" userId="6e35cd798514dd75" providerId="LiveId" clId="{C32CD97A-52CA-1A40-A34D-EDEA7BB8D528}" dt="2018-12-26T12:38:23.650" v="332" actId="20577"/>
          <ac:spMkLst>
            <pc:docMk/>
            <pc:sldMk cId="2638177072" sldId="285"/>
            <ac:spMk id="5" creationId="{3F51953C-E94D-0945-B868-59EEEE3246CB}"/>
          </ac:spMkLst>
        </pc:spChg>
        <pc:spChg chg="add mod">
          <ac:chgData name="CHEN ERIC" userId="6e35cd798514dd75" providerId="LiveId" clId="{C32CD97A-52CA-1A40-A34D-EDEA7BB8D528}" dt="2018-12-26T12:37:08.658" v="252" actId="1076"/>
          <ac:spMkLst>
            <pc:docMk/>
            <pc:sldMk cId="2638177072" sldId="285"/>
            <ac:spMk id="6" creationId="{7D23974A-3F76-9E4E-809F-CC159B1EE596}"/>
          </ac:spMkLst>
        </pc:spChg>
        <pc:spChg chg="add mod">
          <ac:chgData name="CHEN ERIC" userId="6e35cd798514dd75" providerId="LiveId" clId="{C32CD97A-52CA-1A40-A34D-EDEA7BB8D528}" dt="2018-12-26T12:38:35.606" v="336" actId="1076"/>
          <ac:spMkLst>
            <pc:docMk/>
            <pc:sldMk cId="2638177072" sldId="285"/>
            <ac:spMk id="7" creationId="{D1FBD3AB-AA03-3349-8B80-462B1D09D4DD}"/>
          </ac:spMkLst>
        </pc:spChg>
        <pc:spChg chg="add mod">
          <ac:chgData name="CHEN ERIC" userId="6e35cd798514dd75" providerId="LiveId" clId="{C32CD97A-52CA-1A40-A34D-EDEA7BB8D528}" dt="2018-12-26T12:38:42.749" v="338" actId="1076"/>
          <ac:spMkLst>
            <pc:docMk/>
            <pc:sldMk cId="2638177072" sldId="285"/>
            <ac:spMk id="8" creationId="{DDEE6FCF-D0EB-454F-927C-1B4E7632BE3C}"/>
          </ac:spMkLst>
        </pc:spChg>
        <pc:spChg chg="add mod">
          <ac:chgData name="CHEN ERIC" userId="6e35cd798514dd75" providerId="LiveId" clId="{C32CD97A-52CA-1A40-A34D-EDEA7BB8D528}" dt="2018-12-26T12:39:01.764" v="375" actId="20577"/>
          <ac:spMkLst>
            <pc:docMk/>
            <pc:sldMk cId="2638177072" sldId="285"/>
            <ac:spMk id="9" creationId="{9D7774B1-B15B-F44D-998E-E8CE2E913D0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09:35:43.0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6FF5-C267-4A0C-A032-878CEE82EF1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1D90-CA60-4C1E-B7A9-B2699EE80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70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AD6B-8D66-C446-976B-4B035419F68E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450B3-C1D5-D646-B66D-503F22E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450B3-C1D5-D646-B66D-503F22E5FB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450B3-C1D5-D646-B66D-503F22E5F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53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450B3-C1D5-D646-B66D-503F22E5F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44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33226B-B1D3-47E2-B413-716EFFAFA83A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2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60F-9755-44DC-B5FC-172489895F2B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6A7-1C58-4DAF-B41E-E7F31A0BD2E8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FCE-F4E4-4C35-B68A-EB5A79D25712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065ADF-C599-4F30-B8DB-510D8863CEE9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765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8593-4B73-4F7C-BE75-EAE046AED42A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02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A22A-556A-4ACF-B574-ACFC08BBF986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4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EA32-DEB9-495F-843B-CFF89B036802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AA9C-72C6-4942-B958-EAC671169926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23CA92-7950-4122-8CB1-06A03DC221E5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863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0B3754-EF12-4CEB-ABBE-182C666FD059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B91B5-21AD-443F-BBC7-963A93916A2D}" type="datetime1">
              <a:rPr lang="en-US" altLang="zh-TW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14F355-746C-3C4F-A00B-1BB8E927F5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91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6FBD-E2DF-D94C-9716-70A92E46F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8647" y="2545805"/>
            <a:ext cx="2603850" cy="851815"/>
          </a:xfrm>
        </p:spPr>
        <p:txBody>
          <a:bodyPr/>
          <a:lstStyle/>
          <a:p>
            <a:r>
              <a:rPr lang="zh-CN" altLang="en-US" sz="4800" dirty="0">
                <a:latin typeface="+mn-ea"/>
                <a:ea typeface="+mn-ea"/>
              </a:rPr>
              <a:t>超能曆</a:t>
            </a:r>
            <a:endParaRPr lang="en-US" sz="4800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9DF7-C522-4D48-91F6-D0AFE30D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242" y="3584826"/>
            <a:ext cx="2707979" cy="146672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陳則亘</a:t>
            </a:r>
            <a:r>
              <a:rPr lang="zh-TW" altLang="en-US" sz="1600" dirty="0"/>
              <a:t> </a:t>
            </a:r>
            <a:r>
              <a:rPr lang="en-US" altLang="zh-TW" sz="1600" dirty="0"/>
              <a:t>0524030</a:t>
            </a:r>
          </a:p>
          <a:p>
            <a:r>
              <a:rPr lang="zh-CN" altLang="en-US" sz="1600" dirty="0"/>
              <a:t>林宗麟</a:t>
            </a:r>
            <a:r>
              <a:rPr lang="zh-TW" altLang="en-US" sz="1600" dirty="0"/>
              <a:t> </a:t>
            </a:r>
            <a:r>
              <a:rPr lang="en-US" altLang="zh-TW" sz="1600" dirty="0"/>
              <a:t>0524034</a:t>
            </a:r>
          </a:p>
          <a:p>
            <a:r>
              <a:rPr lang="zh-CN" altLang="en-US" sz="1600" dirty="0"/>
              <a:t>康雅筑</a:t>
            </a:r>
            <a:r>
              <a:rPr lang="zh-TW" altLang="en-US" sz="1600" dirty="0"/>
              <a:t> </a:t>
            </a:r>
            <a:r>
              <a:rPr lang="en-US" altLang="zh-TW" sz="1600" dirty="0"/>
              <a:t>0524038</a:t>
            </a:r>
          </a:p>
          <a:p>
            <a:r>
              <a:rPr lang="zh-CN" altLang="en-US" sz="1600" dirty="0"/>
              <a:t>林芯慧</a:t>
            </a:r>
            <a:r>
              <a:rPr lang="zh-TW" altLang="en-US" sz="1600" dirty="0"/>
              <a:t> </a:t>
            </a:r>
            <a:r>
              <a:rPr lang="en-US" altLang="zh-TW" sz="1600" dirty="0"/>
              <a:t>0524078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94CF3-F3B5-4E4B-AA95-13D868DF6548}"/>
              </a:ext>
            </a:extLst>
          </p:cNvPr>
          <p:cNvSpPr txBox="1"/>
          <p:nvPr/>
        </p:nvSpPr>
        <p:spPr>
          <a:xfrm>
            <a:off x="4938647" y="1527602"/>
            <a:ext cx="2589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cap="all" spc="800" dirty="0">
                <a:solidFill>
                  <a:schemeClr val="tx2"/>
                </a:solidFill>
                <a:latin typeface="+mn-ea"/>
                <a:cs typeface="+mj-cs"/>
              </a:rPr>
              <a:t>第</a:t>
            </a:r>
            <a:r>
              <a:rPr lang="en-US" altLang="zh-CN" sz="4800" cap="all" spc="800" dirty="0">
                <a:solidFill>
                  <a:schemeClr val="tx2"/>
                </a:solidFill>
                <a:latin typeface="+mn-ea"/>
                <a:cs typeface="+mj-cs"/>
              </a:rPr>
              <a:t>13</a:t>
            </a:r>
            <a:r>
              <a:rPr lang="zh-CN" altLang="en-US" sz="4800" cap="all" spc="800" dirty="0">
                <a:solidFill>
                  <a:schemeClr val="tx2"/>
                </a:solidFill>
                <a:latin typeface="+mn-ea"/>
                <a:cs typeface="+mj-cs"/>
              </a:rPr>
              <a:t>組</a:t>
            </a:r>
            <a:endParaRPr lang="en-US" sz="4800" cap="all" spc="800" dirty="0">
              <a:solidFill>
                <a:schemeClr val="tx2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41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7DE4-5ABA-0C4D-ABA2-CF85748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測試計畫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EB6FF0-BF9A-DD4A-956B-390EC0271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2444"/>
              </p:ext>
            </p:extLst>
          </p:nvPr>
        </p:nvGraphicFramePr>
        <p:xfrm>
          <a:off x="1251678" y="2687320"/>
          <a:ext cx="10179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3559348194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58878116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63340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單元測試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測試名稱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測試介紹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2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行事曆單元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資料庫管理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確認</a:t>
                      </a:r>
                      <a:r>
                        <a:rPr lang="en-US" altLang="zh-CN" dirty="0"/>
                        <a:t>UI</a:t>
                      </a:r>
                      <a:r>
                        <a:rPr lang="zh-TW" altLang="en-US" dirty="0"/>
                        <a:t> 功能</a:t>
                      </a:r>
                      <a:r>
                        <a:rPr lang="zh-CN" altLang="en-US" dirty="0"/>
                        <a:t>正常運作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1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待辦事項單元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資料庫管理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確認</a:t>
                      </a:r>
                      <a:r>
                        <a:rPr lang="en-US" altLang="zh-CN" dirty="0"/>
                        <a:t>UI </a:t>
                      </a:r>
                      <a:r>
                        <a:rPr lang="zh-CN" altLang="en-US" dirty="0"/>
                        <a:t>功能正常運作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每日行程單元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通知推播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確認功能正常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739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9E0CB-CEEC-A14C-9AD0-65B331E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ABAB-65D2-8C45-9F60-441E6BD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65BEF-640E-F046-8BC0-54AAA96DEE68}"/>
              </a:ext>
            </a:extLst>
          </p:cNvPr>
          <p:cNvSpPr/>
          <p:nvPr/>
        </p:nvSpPr>
        <p:spPr>
          <a:xfrm>
            <a:off x="1168400" y="12979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系統功能測試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3B24AA-BC56-F242-9A0E-64D2CFF10D92}"/>
              </a:ext>
            </a:extLst>
          </p:cNvPr>
          <p:cNvCxnSpPr>
            <a:stCxn id="9" idx="2"/>
          </p:cNvCxnSpPr>
          <p:nvPr/>
        </p:nvCxnSpPr>
        <p:spPr>
          <a:xfrm>
            <a:off x="2152650" y="762279"/>
            <a:ext cx="0" cy="469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05870122-D5CF-0A49-AA2F-1C3FE2974EF6}"/>
              </a:ext>
            </a:extLst>
          </p:cNvPr>
          <p:cNvSpPr/>
          <p:nvPr/>
        </p:nvSpPr>
        <p:spPr>
          <a:xfrm>
            <a:off x="1371600" y="1244879"/>
            <a:ext cx="15621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測試結果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FDBB1E-69FA-C042-BEB6-74A5245E51B5}"/>
              </a:ext>
            </a:extLst>
          </p:cNvPr>
          <p:cNvCxnSpPr>
            <a:stCxn id="14" idx="2"/>
          </p:cNvCxnSpPr>
          <p:nvPr/>
        </p:nvCxnSpPr>
        <p:spPr>
          <a:xfrm>
            <a:off x="2152650" y="1981479"/>
            <a:ext cx="0" cy="482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CD8357-43FE-AC41-8EA9-3C24FFAAF710}"/>
              </a:ext>
            </a:extLst>
          </p:cNvPr>
          <p:cNvCxnSpPr>
            <a:stCxn id="14" idx="3"/>
          </p:cNvCxnSpPr>
          <p:nvPr/>
        </p:nvCxnSpPr>
        <p:spPr>
          <a:xfrm>
            <a:off x="2933700" y="1613179"/>
            <a:ext cx="74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ACDACE-D1A8-4F49-9387-DE53C614258C}"/>
              </a:ext>
            </a:extLst>
          </p:cNvPr>
          <p:cNvSpPr txBox="1"/>
          <p:nvPr/>
        </p:nvSpPr>
        <p:spPr>
          <a:xfrm>
            <a:off x="1562100" y="2019579"/>
            <a:ext cx="5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52EF6-1F35-0E4A-A239-681F08EB5347}"/>
              </a:ext>
            </a:extLst>
          </p:cNvPr>
          <p:cNvSpPr txBox="1"/>
          <p:nvPr/>
        </p:nvSpPr>
        <p:spPr>
          <a:xfrm>
            <a:off x="3005958" y="128297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F3637-12BC-4B41-9938-BE570BC3D175}"/>
              </a:ext>
            </a:extLst>
          </p:cNvPr>
          <p:cNvSpPr/>
          <p:nvPr/>
        </p:nvSpPr>
        <p:spPr>
          <a:xfrm>
            <a:off x="3670300" y="1232179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系統功能修正</a:t>
            </a:r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9AF852-0725-8D4C-8F09-E8BBCFF35078}"/>
              </a:ext>
            </a:extLst>
          </p:cNvPr>
          <p:cNvCxnSpPr>
            <a:cxnSpLocks/>
            <a:stCxn id="21" idx="0"/>
            <a:endCxn id="9" idx="3"/>
          </p:cNvCxnSpPr>
          <p:nvPr/>
        </p:nvCxnSpPr>
        <p:spPr>
          <a:xfrm rot="16200000" flipV="1">
            <a:off x="3473450" y="51079"/>
            <a:ext cx="844550" cy="15176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F7E93-F1BA-624A-A1CE-9B8BE8C1EB7A}"/>
              </a:ext>
            </a:extLst>
          </p:cNvPr>
          <p:cNvSpPr/>
          <p:nvPr/>
        </p:nvSpPr>
        <p:spPr>
          <a:xfrm>
            <a:off x="1145892" y="2857779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系統穩定性測試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7D98A-4144-1948-8FF9-60E627A4C647}"/>
              </a:ext>
            </a:extLst>
          </p:cNvPr>
          <p:cNvCxnSpPr/>
          <p:nvPr/>
        </p:nvCxnSpPr>
        <p:spPr>
          <a:xfrm>
            <a:off x="4591050" y="3607079"/>
            <a:ext cx="0" cy="469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8ED375C8-53E5-A74B-8B5B-5F8A1569CB19}"/>
              </a:ext>
            </a:extLst>
          </p:cNvPr>
          <p:cNvSpPr/>
          <p:nvPr/>
        </p:nvSpPr>
        <p:spPr>
          <a:xfrm>
            <a:off x="3810000" y="4089679"/>
            <a:ext cx="15621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測試結果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56E6A2-DE24-0447-8196-58FF56AA45D3}"/>
              </a:ext>
            </a:extLst>
          </p:cNvPr>
          <p:cNvCxnSpPr>
            <a:stCxn id="28" idx="2"/>
          </p:cNvCxnSpPr>
          <p:nvPr/>
        </p:nvCxnSpPr>
        <p:spPr>
          <a:xfrm>
            <a:off x="4591050" y="4826279"/>
            <a:ext cx="0" cy="482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E713F4-82B1-0643-BF95-A95FEF5DA7DE}"/>
              </a:ext>
            </a:extLst>
          </p:cNvPr>
          <p:cNvCxnSpPr>
            <a:stCxn id="28" idx="3"/>
          </p:cNvCxnSpPr>
          <p:nvPr/>
        </p:nvCxnSpPr>
        <p:spPr>
          <a:xfrm>
            <a:off x="5372100" y="4457979"/>
            <a:ext cx="74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0BAAA-94A9-664F-89BE-8DD2A266B550}"/>
              </a:ext>
            </a:extLst>
          </p:cNvPr>
          <p:cNvSpPr txBox="1"/>
          <p:nvPr/>
        </p:nvSpPr>
        <p:spPr>
          <a:xfrm>
            <a:off x="4098158" y="4864379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FCBE2-C118-B143-84E5-4EC4BE0BDD9D}"/>
              </a:ext>
            </a:extLst>
          </p:cNvPr>
          <p:cNvSpPr txBox="1"/>
          <p:nvPr/>
        </p:nvSpPr>
        <p:spPr>
          <a:xfrm>
            <a:off x="5444358" y="412777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1C0AA-922B-4D47-9BA6-9962A9F71199}"/>
              </a:ext>
            </a:extLst>
          </p:cNvPr>
          <p:cNvSpPr/>
          <p:nvPr/>
        </p:nvSpPr>
        <p:spPr>
          <a:xfrm>
            <a:off x="3683000" y="2818648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系統效能測試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5AECD9-00DF-7D4E-9871-33991A290A79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130142" y="2508529"/>
            <a:ext cx="12280" cy="349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C721F3A-ECD7-E54C-8F61-17016A8E504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33471" y="2464079"/>
            <a:ext cx="2433779" cy="3545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2079B61-18E1-5D48-955C-C46DD6DB2C6A}"/>
              </a:ext>
            </a:extLst>
          </p:cNvPr>
          <p:cNvSpPr/>
          <p:nvPr/>
        </p:nvSpPr>
        <p:spPr>
          <a:xfrm>
            <a:off x="3632200" y="5320548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復原能力測試</a:t>
            </a:r>
            <a:endParaRPr lang="en-US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5ECDE871-0851-1645-8B33-630B827EBE65}"/>
              </a:ext>
            </a:extLst>
          </p:cNvPr>
          <p:cNvSpPr/>
          <p:nvPr/>
        </p:nvSpPr>
        <p:spPr>
          <a:xfrm>
            <a:off x="5943600" y="5194579"/>
            <a:ext cx="15621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復原驗證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9BB557-42E6-D843-965C-18A584E02B23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600700" y="5562879"/>
            <a:ext cx="342900" cy="201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944AE2-67B3-474C-83A6-3EF077C136B1}"/>
              </a:ext>
            </a:extLst>
          </p:cNvPr>
          <p:cNvCxnSpPr>
            <a:cxnSpLocks/>
          </p:cNvCxnSpPr>
          <p:nvPr/>
        </p:nvCxnSpPr>
        <p:spPr>
          <a:xfrm flipH="1">
            <a:off x="6363904" y="5946023"/>
            <a:ext cx="398843" cy="34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7A5F4B-C86F-3447-9354-FADE60A188A4}"/>
              </a:ext>
            </a:extLst>
          </p:cNvPr>
          <p:cNvSpPr txBox="1"/>
          <p:nvPr/>
        </p:nvSpPr>
        <p:spPr>
          <a:xfrm>
            <a:off x="6712208" y="591744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0C99C6-BC6C-694A-B9CF-F520BF7A5396}"/>
              </a:ext>
            </a:extLst>
          </p:cNvPr>
          <p:cNvSpPr/>
          <p:nvPr/>
        </p:nvSpPr>
        <p:spPr>
          <a:xfrm>
            <a:off x="6121400" y="4089679"/>
            <a:ext cx="128269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效能調教</a:t>
            </a:r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AFD9D43-E82D-1848-B228-53F7B3E7BA9B}"/>
              </a:ext>
            </a:extLst>
          </p:cNvPr>
          <p:cNvCxnSpPr>
            <a:cxnSpLocks/>
            <a:stCxn id="49" idx="0"/>
            <a:endCxn id="33" idx="3"/>
          </p:cNvCxnSpPr>
          <p:nvPr/>
        </p:nvCxnSpPr>
        <p:spPr>
          <a:xfrm rot="16200000" flipV="1">
            <a:off x="5758934" y="3085865"/>
            <a:ext cx="896381" cy="11112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B59326-94B3-B145-A10B-9D64EE809706}"/>
              </a:ext>
            </a:extLst>
          </p:cNvPr>
          <p:cNvSpPr txBox="1"/>
          <p:nvPr/>
        </p:nvSpPr>
        <p:spPr>
          <a:xfrm>
            <a:off x="6117458" y="2857779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93CA6F-869E-4C44-8AC7-7132E25DA40C}"/>
              </a:ext>
            </a:extLst>
          </p:cNvPr>
          <p:cNvSpPr/>
          <p:nvPr/>
        </p:nvSpPr>
        <p:spPr>
          <a:xfrm>
            <a:off x="3581400" y="6261461"/>
            <a:ext cx="2782504" cy="45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重新設計備份及復原計畫</a:t>
            </a:r>
            <a:endParaRPr lang="en-US" dirty="0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E9079A-A859-7A4C-BDD6-304FBC787368}"/>
              </a:ext>
            </a:extLst>
          </p:cNvPr>
          <p:cNvCxnSpPr>
            <a:cxnSpLocks/>
            <a:stCxn id="58" idx="1"/>
            <a:endCxn id="42" idx="1"/>
          </p:cNvCxnSpPr>
          <p:nvPr/>
        </p:nvCxnSpPr>
        <p:spPr>
          <a:xfrm rot="10800000" flipH="1">
            <a:off x="3581400" y="5695199"/>
            <a:ext cx="50800" cy="795379"/>
          </a:xfrm>
          <a:prstGeom prst="bentConnector3">
            <a:avLst>
              <a:gd name="adj1" fmla="val -4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2D8D17-B5E1-614E-A37E-EB8283470A21}"/>
              </a:ext>
            </a:extLst>
          </p:cNvPr>
          <p:cNvCxnSpPr>
            <a:cxnSpLocks/>
          </p:cNvCxnSpPr>
          <p:nvPr/>
        </p:nvCxnSpPr>
        <p:spPr>
          <a:xfrm>
            <a:off x="7505700" y="5562879"/>
            <a:ext cx="393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DE0544-50BD-B546-A9DB-7362F806BD3F}"/>
              </a:ext>
            </a:extLst>
          </p:cNvPr>
          <p:cNvSpPr/>
          <p:nvPr/>
        </p:nvSpPr>
        <p:spPr>
          <a:xfrm>
            <a:off x="7924800" y="5130048"/>
            <a:ext cx="1562099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系統安全測試</a:t>
            </a:r>
            <a:endParaRPr lang="en-US" dirty="0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D10E74F2-C456-3244-BF85-0FA691E3E867}"/>
              </a:ext>
            </a:extLst>
          </p:cNvPr>
          <p:cNvSpPr/>
          <p:nvPr/>
        </p:nvSpPr>
        <p:spPr>
          <a:xfrm>
            <a:off x="8934444" y="4185444"/>
            <a:ext cx="15621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安全掃描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89A220-5D73-8948-A29A-76724E25D7BF}"/>
              </a:ext>
            </a:extLst>
          </p:cNvPr>
          <p:cNvCxnSpPr>
            <a:cxnSpLocks/>
            <a:stCxn id="66" idx="0"/>
            <a:endCxn id="67" idx="1"/>
          </p:cNvCxnSpPr>
          <p:nvPr/>
        </p:nvCxnSpPr>
        <p:spPr>
          <a:xfrm flipV="1">
            <a:off x="8705850" y="4553744"/>
            <a:ext cx="228594" cy="57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6065EDC-A544-AC40-99C4-3E74E8E0408B}"/>
              </a:ext>
            </a:extLst>
          </p:cNvPr>
          <p:cNvSpPr txBox="1"/>
          <p:nvPr/>
        </p:nvSpPr>
        <p:spPr>
          <a:xfrm>
            <a:off x="10641648" y="461415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167FAA-EDC8-3344-9672-245EA408639F}"/>
              </a:ext>
            </a:extLst>
          </p:cNvPr>
          <p:cNvSpPr/>
          <p:nvPr/>
        </p:nvSpPr>
        <p:spPr>
          <a:xfrm>
            <a:off x="10020300" y="5168147"/>
            <a:ext cx="1562099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系統更新或</a:t>
            </a:r>
            <a:endParaRPr lang="en-US" altLang="zh-CN" dirty="0"/>
          </a:p>
          <a:p>
            <a:pPr algn="ctr"/>
            <a:r>
              <a:rPr lang="zh-CN" altLang="en-US" dirty="0"/>
              <a:t>修正程式</a:t>
            </a:r>
            <a:endParaRPr lang="en-US" dirty="0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0BC60D8-FCD5-024E-B078-23ADE6A11518}"/>
              </a:ext>
            </a:extLst>
          </p:cNvPr>
          <p:cNvCxnSpPr>
            <a:cxnSpLocks/>
          </p:cNvCxnSpPr>
          <p:nvPr/>
        </p:nvCxnSpPr>
        <p:spPr>
          <a:xfrm>
            <a:off x="8889854" y="2256076"/>
            <a:ext cx="533401" cy="576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6A7FC60-0A6B-9C43-9A64-A36FA14C6B94}"/>
              </a:ext>
            </a:extLst>
          </p:cNvPr>
          <p:cNvCxnSpPr>
            <a:cxnSpLocks/>
            <a:stCxn id="76" idx="2"/>
            <a:endCxn id="66" idx="2"/>
          </p:cNvCxnSpPr>
          <p:nvPr/>
        </p:nvCxnSpPr>
        <p:spPr>
          <a:xfrm rot="5400000" flipH="1">
            <a:off x="9734550" y="4850648"/>
            <a:ext cx="38099" cy="2095500"/>
          </a:xfrm>
          <a:prstGeom prst="bentConnector3">
            <a:avLst>
              <a:gd name="adj1" fmla="val -6000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804052-E379-2E45-B517-5A4DEA5E280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715494" y="3607079"/>
            <a:ext cx="0" cy="578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6A4140-7360-EE41-B776-A48AA39F9B10}"/>
              </a:ext>
            </a:extLst>
          </p:cNvPr>
          <p:cNvSpPr txBox="1"/>
          <p:nvPr/>
        </p:nvSpPr>
        <p:spPr>
          <a:xfrm>
            <a:off x="9196521" y="3771662"/>
            <a:ext cx="5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87BEA42-7E86-2747-BC10-DE09F9A385E5}"/>
              </a:ext>
            </a:extLst>
          </p:cNvPr>
          <p:cNvSpPr/>
          <p:nvPr/>
        </p:nvSpPr>
        <p:spPr>
          <a:xfrm>
            <a:off x="8737600" y="2845079"/>
            <a:ext cx="1968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完成整體</a:t>
            </a:r>
            <a:endParaRPr lang="en-US" altLang="zh-CN" dirty="0"/>
          </a:p>
          <a:p>
            <a:pPr algn="ctr"/>
            <a:r>
              <a:rPr lang="zh-CN" altLang="en-US" dirty="0"/>
              <a:t>系統測試</a:t>
            </a: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E520EA-4CCE-D145-9F2A-4D00FD345397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404095" y="3896261"/>
            <a:ext cx="247654" cy="56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7F0083F0-23E7-0D45-ACE4-45E7826F2CEA}"/>
              </a:ext>
            </a:extLst>
          </p:cNvPr>
          <p:cNvSpPr/>
          <p:nvPr/>
        </p:nvSpPr>
        <p:spPr>
          <a:xfrm>
            <a:off x="6870699" y="3111779"/>
            <a:ext cx="1562100" cy="736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調教判定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8F5144-FFED-7245-88C6-17AF3B5FCC43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V="1">
            <a:off x="7651749" y="2666248"/>
            <a:ext cx="444501" cy="445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8743F2-EE01-3844-A076-E66E656F4E54}"/>
              </a:ext>
            </a:extLst>
          </p:cNvPr>
          <p:cNvSpPr txBox="1"/>
          <p:nvPr/>
        </p:nvSpPr>
        <p:spPr>
          <a:xfrm>
            <a:off x="7101029" y="272760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EFFD27-7C50-6241-AEC8-36374EBE4867}"/>
              </a:ext>
            </a:extLst>
          </p:cNvPr>
          <p:cNvSpPr/>
          <p:nvPr/>
        </p:nvSpPr>
        <p:spPr>
          <a:xfrm>
            <a:off x="7315200" y="1916948"/>
            <a:ext cx="1562099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系統臨界機制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79005B-CA20-B24E-961D-D81C7E4B079A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0496544" y="4569699"/>
            <a:ext cx="304806" cy="598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DD22E5-22C3-6A46-A261-E3D1D5CC7D9F}"/>
              </a:ext>
            </a:extLst>
          </p:cNvPr>
          <p:cNvSpPr txBox="1"/>
          <p:nvPr/>
        </p:nvSpPr>
        <p:spPr>
          <a:xfrm>
            <a:off x="8475345" y="10489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測試計畫流程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785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09B07-FF1F-6D48-808A-1BAF9FBF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BE78-9246-0B40-8058-F5F28A075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8"/>
          <a:stretch/>
        </p:blipFill>
        <p:spPr>
          <a:xfrm>
            <a:off x="981046" y="920142"/>
            <a:ext cx="3467139" cy="633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A88C6-21B1-A845-B990-C5CB8E99C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8"/>
          <a:stretch/>
        </p:blipFill>
        <p:spPr>
          <a:xfrm>
            <a:off x="7962861" y="920142"/>
            <a:ext cx="3467139" cy="6334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41AF9A-423E-EE44-8473-B6F792DFB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8"/>
          <a:stretch/>
        </p:blipFill>
        <p:spPr>
          <a:xfrm>
            <a:off x="4495722" y="920142"/>
            <a:ext cx="3467139" cy="633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AEF8E-C11F-7749-A743-140C15421B35}"/>
              </a:ext>
            </a:extLst>
          </p:cNvPr>
          <p:cNvSpPr txBox="1"/>
          <p:nvPr/>
        </p:nvSpPr>
        <p:spPr>
          <a:xfrm>
            <a:off x="981046" y="117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預期畫面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321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0C5C-0BFF-E64F-9C88-479F2A8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7ED7B-6325-CF42-B16F-B3AB9A97D93F}"/>
              </a:ext>
            </a:extLst>
          </p:cNvPr>
          <p:cNvSpPr txBox="1"/>
          <p:nvPr/>
        </p:nvSpPr>
        <p:spPr>
          <a:xfrm>
            <a:off x="4508500" y="3075057"/>
            <a:ext cx="317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343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CC1-33B9-A847-9336-5AE8BE2C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828"/>
          </a:xfrm>
        </p:spPr>
        <p:txBody>
          <a:bodyPr/>
          <a:lstStyle/>
          <a:p>
            <a:r>
              <a:rPr lang="zh-CN" altLang="en-US" dirty="0"/>
              <a:t>天氣預報之初步類別圖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8B20-F1DC-354A-9346-866B819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6D0D55-03FC-3F48-BB52-876909EC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40353"/>
              </p:ext>
            </p:extLst>
          </p:nvPr>
        </p:nvGraphicFramePr>
        <p:xfrm>
          <a:off x="6999991" y="2334856"/>
          <a:ext cx="2040327" cy="1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27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天氣資訊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使用者位置資訊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091DAF-A7F8-F74A-B272-3B422DC1E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17841"/>
              </p:ext>
            </p:extLst>
          </p:nvPr>
        </p:nvGraphicFramePr>
        <p:xfrm>
          <a:off x="3406515" y="2406706"/>
          <a:ext cx="1610610" cy="228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帳號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性別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email</a:t>
                      </a:r>
                    </a:p>
                    <a:p>
                      <a:pPr algn="l"/>
                      <a:r>
                        <a:rPr lang="zh-CN" altLang="en-US" dirty="0"/>
                        <a:t>密碼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44F5E1-A2B6-E240-AE87-C64122A7B4D2}"/>
              </a:ext>
            </a:extLst>
          </p:cNvPr>
          <p:cNvCxnSpPr/>
          <p:nvPr/>
        </p:nvCxnSpPr>
        <p:spPr>
          <a:xfrm>
            <a:off x="5017125" y="3102964"/>
            <a:ext cx="19828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4E3FD2-0319-AB43-957F-70067A0FF240}"/>
              </a:ext>
            </a:extLst>
          </p:cNvPr>
          <p:cNvSpPr txBox="1"/>
          <p:nvPr/>
        </p:nvSpPr>
        <p:spPr>
          <a:xfrm>
            <a:off x="6340839" y="272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81BD358-1497-5149-8313-386DEFC2EEA7}"/>
              </a:ext>
            </a:extLst>
          </p:cNvPr>
          <p:cNvSpPr/>
          <p:nvPr/>
        </p:nvSpPr>
        <p:spPr>
          <a:xfrm rot="5400000">
            <a:off x="6357186" y="2366253"/>
            <a:ext cx="380176" cy="327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475AB-8D08-DD41-8B07-61786BE05A94}"/>
              </a:ext>
            </a:extLst>
          </p:cNvPr>
          <p:cNvSpPr txBox="1"/>
          <p:nvPr/>
        </p:nvSpPr>
        <p:spPr>
          <a:xfrm>
            <a:off x="5021501" y="2720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8131D-2DC1-BA4E-B1C4-5493E35B699B}"/>
              </a:ext>
            </a:extLst>
          </p:cNvPr>
          <p:cNvSpPr txBox="1"/>
          <p:nvPr/>
        </p:nvSpPr>
        <p:spPr>
          <a:xfrm>
            <a:off x="6772121" y="273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527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FFDB4-6D98-7F4A-899D-241ADC3BC44D}"/>
              </a:ext>
            </a:extLst>
          </p:cNvPr>
          <p:cNvCxnSpPr>
            <a:cxnSpLocks/>
          </p:cNvCxnSpPr>
          <p:nvPr/>
        </p:nvCxnSpPr>
        <p:spPr>
          <a:xfrm>
            <a:off x="9672006" y="913597"/>
            <a:ext cx="0" cy="54319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54A16-838B-1947-A5A5-AA29E9E73520}"/>
              </a:ext>
            </a:extLst>
          </p:cNvPr>
          <p:cNvCxnSpPr>
            <a:cxnSpLocks/>
          </p:cNvCxnSpPr>
          <p:nvPr/>
        </p:nvCxnSpPr>
        <p:spPr>
          <a:xfrm>
            <a:off x="7622406" y="1677996"/>
            <a:ext cx="1238" cy="110301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2187D-4325-2A40-AC89-3B6028491745}"/>
              </a:ext>
            </a:extLst>
          </p:cNvPr>
          <p:cNvCxnSpPr>
            <a:cxnSpLocks/>
          </p:cNvCxnSpPr>
          <p:nvPr/>
        </p:nvCxnSpPr>
        <p:spPr>
          <a:xfrm>
            <a:off x="4686568" y="1458664"/>
            <a:ext cx="0" cy="487066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075598-30B6-8F44-A424-9DE9F2602A5A}"/>
              </a:ext>
            </a:extLst>
          </p:cNvPr>
          <p:cNvCxnSpPr>
            <a:cxnSpLocks/>
          </p:cNvCxnSpPr>
          <p:nvPr/>
        </p:nvCxnSpPr>
        <p:spPr>
          <a:xfrm>
            <a:off x="2969870" y="810950"/>
            <a:ext cx="0" cy="547146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2B3AC-F096-FA4B-8C53-3960C4BABA85}"/>
              </a:ext>
            </a:extLst>
          </p:cNvPr>
          <p:cNvSpPr/>
          <p:nvPr/>
        </p:nvSpPr>
        <p:spPr>
          <a:xfrm>
            <a:off x="1509019" y="2335217"/>
            <a:ext cx="9696482" cy="396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C45-11E6-5F42-A698-310F721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2" y="20450"/>
            <a:ext cx="4610376" cy="604985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天氣預報</a:t>
            </a:r>
            <a:r>
              <a:rPr lang="zh-CN" altLang="en-US" sz="4000" dirty="0"/>
              <a:t>循序圖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F290-C505-6345-9DE8-44B8C27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5" y="6375679"/>
            <a:ext cx="355596" cy="34579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4F355-746C-3C4F-A00B-1BB8E927F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DD814-A017-9047-82C1-E03E3585C5DF}"/>
              </a:ext>
            </a:extLst>
          </p:cNvPr>
          <p:cNvGrpSpPr/>
          <p:nvPr/>
        </p:nvGrpSpPr>
        <p:grpSpPr>
          <a:xfrm>
            <a:off x="989353" y="697079"/>
            <a:ext cx="359763" cy="683861"/>
            <a:chOff x="2008682" y="1746354"/>
            <a:chExt cx="869430" cy="16526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545AEB-EFAE-5B4D-96F2-62EFF180566C}"/>
                </a:ext>
              </a:extLst>
            </p:cNvPr>
            <p:cNvSpPr/>
            <p:nvPr/>
          </p:nvSpPr>
          <p:spPr>
            <a:xfrm>
              <a:off x="2128603" y="1746354"/>
              <a:ext cx="629588" cy="629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C6CC4-C706-564D-86EF-79AF774B45B7}"/>
                </a:ext>
              </a:extLst>
            </p:cNvPr>
            <p:cNvCxnSpPr/>
            <p:nvPr/>
          </p:nvCxnSpPr>
          <p:spPr>
            <a:xfrm>
              <a:off x="2008682" y="2651387"/>
              <a:ext cx="8694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CA2435-D830-0F41-BF29-8A4583692C83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88" y="2375942"/>
              <a:ext cx="0" cy="610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D792D-8480-B543-AD6E-7221DDDDD874}"/>
                </a:ext>
              </a:extLst>
            </p:cNvPr>
            <p:cNvCxnSpPr/>
            <p:nvPr/>
          </p:nvCxnSpPr>
          <p:spPr>
            <a:xfrm flipH="1">
              <a:off x="2023673" y="2979298"/>
              <a:ext cx="419725" cy="41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784E98-8D11-2A4B-A273-30B932FC3F4A}"/>
                </a:ext>
              </a:extLst>
            </p:cNvPr>
            <p:cNvCxnSpPr/>
            <p:nvPr/>
          </p:nvCxnSpPr>
          <p:spPr>
            <a:xfrm>
              <a:off x="2458388" y="2986792"/>
              <a:ext cx="397241" cy="39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2EBD4-6A13-4A41-8A74-4CFB72BEC4D8}"/>
              </a:ext>
            </a:extLst>
          </p:cNvPr>
          <p:cNvSpPr/>
          <p:nvPr/>
        </p:nvSpPr>
        <p:spPr>
          <a:xfrm>
            <a:off x="2137669" y="684102"/>
            <a:ext cx="1708876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PsycalendarApp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CC6EB-2C75-624D-9033-005631A7B1DB}"/>
              </a:ext>
            </a:extLst>
          </p:cNvPr>
          <p:cNvSpPr/>
          <p:nvPr/>
        </p:nvSpPr>
        <p:spPr>
          <a:xfrm>
            <a:off x="2893103" y="1426069"/>
            <a:ext cx="153534" cy="463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478F9-D0F0-C942-AC3A-D7CC332588F1}"/>
              </a:ext>
            </a:extLst>
          </p:cNvPr>
          <p:cNvSpPr/>
          <p:nvPr/>
        </p:nvSpPr>
        <p:spPr>
          <a:xfrm>
            <a:off x="4196132" y="1206362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userUI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B696D-FAF7-5E4D-8A83-2DF45A501443}"/>
              </a:ext>
            </a:extLst>
          </p:cNvPr>
          <p:cNvSpPr/>
          <p:nvPr/>
        </p:nvSpPr>
        <p:spPr>
          <a:xfrm>
            <a:off x="4598666" y="2690426"/>
            <a:ext cx="175805" cy="298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B106F-D2B1-8746-B594-BAB27DB081F1}"/>
              </a:ext>
            </a:extLst>
          </p:cNvPr>
          <p:cNvSpPr/>
          <p:nvPr/>
        </p:nvSpPr>
        <p:spPr>
          <a:xfrm>
            <a:off x="7092152" y="1210362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prstClr val="white"/>
                </a:solidFill>
                <a:latin typeface="Gill Sans MT" panose="020B0502020104020203"/>
              </a:rPr>
              <a:t>GPS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6A9882-1BC0-AC46-854D-B8C06B974B0D}"/>
              </a:ext>
            </a:extLst>
          </p:cNvPr>
          <p:cNvSpPr/>
          <p:nvPr/>
        </p:nvSpPr>
        <p:spPr>
          <a:xfrm>
            <a:off x="7532463" y="2687172"/>
            <a:ext cx="179882" cy="1042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4D105-571E-364A-8FC7-AA5A7EE95393}"/>
              </a:ext>
            </a:extLst>
          </p:cNvPr>
          <p:cNvSpPr/>
          <p:nvPr/>
        </p:nvSpPr>
        <p:spPr>
          <a:xfrm>
            <a:off x="8913627" y="681290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WeatherDB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05931" y="2333688"/>
            <a:ext cx="730599" cy="386126"/>
            <a:chOff x="1488679" y="2161168"/>
            <a:chExt cx="730599" cy="386126"/>
          </a:xfrm>
        </p:grpSpPr>
        <p:sp>
          <p:nvSpPr>
            <p:cNvPr id="38" name="Snip Single Corner Rectangle 37">
              <a:extLst>
                <a:ext uri="{FF2B5EF4-FFF2-40B4-BE49-F238E27FC236}">
                  <a16:creationId xmlns:a16="http://schemas.microsoft.com/office/drawing/2014/main" id="{6B148173-6D72-5E42-B1FE-3A06506BF54C}"/>
                </a:ext>
              </a:extLst>
            </p:cNvPr>
            <p:cNvSpPr/>
            <p:nvPr/>
          </p:nvSpPr>
          <p:spPr>
            <a:xfrm flipV="1">
              <a:off x="1488679" y="2167371"/>
              <a:ext cx="730599" cy="379923"/>
            </a:xfrm>
            <a:prstGeom prst="snip1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F49F2B-CFCC-F54F-9095-636C105F507F}"/>
                </a:ext>
              </a:extLst>
            </p:cNvPr>
            <p:cNvSpPr txBox="1"/>
            <p:nvPr/>
          </p:nvSpPr>
          <p:spPr>
            <a:xfrm>
              <a:off x="1566113" y="216116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opt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3BE50-5465-2A42-BFF5-9E5DC181B236}"/>
              </a:ext>
            </a:extLst>
          </p:cNvPr>
          <p:cNvCxnSpPr>
            <a:cxnSpLocks/>
          </p:cNvCxnSpPr>
          <p:nvPr/>
        </p:nvCxnSpPr>
        <p:spPr>
          <a:xfrm>
            <a:off x="1509019" y="1575107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B62AA3-5DB9-4A47-ADD3-3CE967C80FF9}"/>
              </a:ext>
            </a:extLst>
          </p:cNvPr>
          <p:cNvSpPr txBox="1"/>
          <p:nvPr/>
        </p:nvSpPr>
        <p:spPr>
          <a:xfrm>
            <a:off x="1808893" y="124140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run()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D8CCCF-EB6F-D147-9532-81EA9B74C346}"/>
              </a:ext>
            </a:extLst>
          </p:cNvPr>
          <p:cNvCxnSpPr>
            <a:cxnSpLocks/>
          </p:cNvCxnSpPr>
          <p:nvPr/>
        </p:nvCxnSpPr>
        <p:spPr>
          <a:xfrm>
            <a:off x="3193208" y="1653937"/>
            <a:ext cx="87265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F58954-EE1D-0347-9D42-C1D18604EDF5}"/>
              </a:ext>
            </a:extLst>
          </p:cNvPr>
          <p:cNvSpPr txBox="1"/>
          <p:nvPr/>
        </p:nvSpPr>
        <p:spPr>
          <a:xfrm>
            <a:off x="3374360" y="1347905"/>
            <a:ext cx="754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735571-7EC8-2A40-9C43-49B4369260C0}"/>
              </a:ext>
            </a:extLst>
          </p:cNvPr>
          <p:cNvCxnSpPr>
            <a:cxnSpLocks/>
          </p:cNvCxnSpPr>
          <p:nvPr/>
        </p:nvCxnSpPr>
        <p:spPr>
          <a:xfrm>
            <a:off x="4875953" y="2888331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112C04-201D-4749-B793-9B848C095252}"/>
              </a:ext>
            </a:extLst>
          </p:cNvPr>
          <p:cNvSpPr txBox="1"/>
          <p:nvPr/>
        </p:nvSpPr>
        <p:spPr>
          <a:xfrm>
            <a:off x="5303440" y="2473233"/>
            <a:ext cx="150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Gill Sans MT" panose="020B0502020104020203"/>
              </a:rPr>
              <a:t>getDirectionRec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9EBFED-F404-8641-BFB2-29780BFC4804}"/>
              </a:ext>
            </a:extLst>
          </p:cNvPr>
          <p:cNvCxnSpPr>
            <a:cxnSpLocks/>
          </p:cNvCxnSpPr>
          <p:nvPr/>
        </p:nvCxnSpPr>
        <p:spPr>
          <a:xfrm flipH="1">
            <a:off x="4897297" y="3586462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E3F72-32E1-724B-A4B4-FA73C004DC32}"/>
              </a:ext>
            </a:extLst>
          </p:cNvPr>
          <p:cNvCxnSpPr>
            <a:cxnSpLocks/>
          </p:cNvCxnSpPr>
          <p:nvPr/>
        </p:nvCxnSpPr>
        <p:spPr>
          <a:xfrm>
            <a:off x="4839837" y="4524755"/>
            <a:ext cx="45802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5ECAA4-8332-4447-B633-2A1C0E7C8E68}"/>
              </a:ext>
            </a:extLst>
          </p:cNvPr>
          <p:cNvCxnSpPr>
            <a:cxnSpLocks/>
          </p:cNvCxnSpPr>
          <p:nvPr/>
        </p:nvCxnSpPr>
        <p:spPr>
          <a:xfrm flipH="1">
            <a:off x="4839838" y="5415092"/>
            <a:ext cx="45111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5442087" y="3255617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TW" sz="1400" dirty="0" err="1">
                <a:solidFill>
                  <a:prstClr val="black"/>
                </a:solidFill>
              </a:rPr>
              <a:t>DirectionRec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0DDF9-A251-F74C-A8AB-0012E03A9BB4}"/>
              </a:ext>
            </a:extLst>
          </p:cNvPr>
          <p:cNvSpPr/>
          <p:nvPr/>
        </p:nvSpPr>
        <p:spPr>
          <a:xfrm>
            <a:off x="4601833" y="1923879"/>
            <a:ext cx="172638" cy="27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98" name="Straight Connector 27">
            <a:extLst>
              <a:ext uri="{FF2B5EF4-FFF2-40B4-BE49-F238E27FC236}">
                <a16:creationId xmlns:a16="http://schemas.microsoft.com/office/drawing/2014/main" id="{F5DEB7D3-87E8-0741-AF2B-F301712750BE}"/>
              </a:ext>
            </a:extLst>
          </p:cNvPr>
          <p:cNvCxnSpPr/>
          <p:nvPr/>
        </p:nvCxnSpPr>
        <p:spPr>
          <a:xfrm flipH="1" flipV="1">
            <a:off x="1169234" y="1450038"/>
            <a:ext cx="6204" cy="558911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5978105" y="4162612"/>
            <a:ext cx="217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getWeatherRec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(Direction)</a:t>
            </a:r>
          </a:p>
        </p:txBody>
      </p:sp>
      <p:sp>
        <p:nvSpPr>
          <p:cNvPr id="123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6408251" y="5018846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WeatherRec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2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C8B23-1153-6D42-89A7-AB0D4EE7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1953C-E94D-0945-B868-59EEEE3246CB}"/>
              </a:ext>
            </a:extLst>
          </p:cNvPr>
          <p:cNvSpPr txBox="1"/>
          <p:nvPr/>
        </p:nvSpPr>
        <p:spPr>
          <a:xfrm>
            <a:off x="6376737" y="1022685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1 </a:t>
            </a:r>
            <a:r>
              <a:rPr lang="zh-CN" altLang="en-US" sz="4000" dirty="0"/>
              <a:t>類別圖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3974A-3F76-9E4E-809F-CC159B1EE596}"/>
              </a:ext>
            </a:extLst>
          </p:cNvPr>
          <p:cNvSpPr txBox="1"/>
          <p:nvPr/>
        </p:nvSpPr>
        <p:spPr>
          <a:xfrm>
            <a:off x="3212432" y="294802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目錄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BD3AB-AA03-3349-8B80-462B1D09D4DD}"/>
              </a:ext>
            </a:extLst>
          </p:cNvPr>
          <p:cNvSpPr txBox="1"/>
          <p:nvPr/>
        </p:nvSpPr>
        <p:spPr>
          <a:xfrm>
            <a:off x="6376737" y="2340143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 </a:t>
            </a:r>
            <a:r>
              <a:rPr lang="zh-CN" altLang="en-US" sz="4000" dirty="0"/>
              <a:t>循序圖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E6FCF-D0EB-454F-927C-1B4E7632BE3C}"/>
              </a:ext>
            </a:extLst>
          </p:cNvPr>
          <p:cNvSpPr txBox="1"/>
          <p:nvPr/>
        </p:nvSpPr>
        <p:spPr>
          <a:xfrm>
            <a:off x="6376737" y="3657601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 </a:t>
            </a:r>
            <a:r>
              <a:rPr lang="zh-CN" altLang="en-US" sz="4000" dirty="0"/>
              <a:t>測試計畫流程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774B1-B15B-F44D-998E-E8CE2E913D0D}"/>
              </a:ext>
            </a:extLst>
          </p:cNvPr>
          <p:cNvSpPr txBox="1"/>
          <p:nvPr/>
        </p:nvSpPr>
        <p:spPr>
          <a:xfrm>
            <a:off x="6376737" y="4975059"/>
            <a:ext cx="26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 </a:t>
            </a:r>
            <a:r>
              <a:rPr lang="zh-CN" altLang="en-US" sz="4000" dirty="0"/>
              <a:t>預期畫面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81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AE4-E505-CB47-9240-CBE2BBF1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1838"/>
          </a:xfrm>
        </p:spPr>
        <p:txBody>
          <a:bodyPr/>
          <a:lstStyle/>
          <a:p>
            <a:r>
              <a:rPr lang="zh-CN" altLang="en-US" dirty="0"/>
              <a:t>行事曆撰寫之初步類別圖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E93B-6742-B84A-8CF7-799244B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FCAE81-0F6D-E04F-966B-AB3ECE78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48245"/>
              </p:ext>
            </p:extLst>
          </p:nvPr>
        </p:nvGraphicFramePr>
        <p:xfrm>
          <a:off x="6999991" y="2346745"/>
          <a:ext cx="1610610" cy="17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行事曆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事件名稱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事件日期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事件時間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事件地點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3E6678-BA39-7F48-ABD5-048A7411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29969"/>
              </p:ext>
            </p:extLst>
          </p:nvPr>
        </p:nvGraphicFramePr>
        <p:xfrm>
          <a:off x="3406515" y="2346745"/>
          <a:ext cx="1610610" cy="228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帳號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性別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email</a:t>
                      </a:r>
                    </a:p>
                    <a:p>
                      <a:pPr algn="l"/>
                      <a:r>
                        <a:rPr lang="zh-CN" altLang="en-US" dirty="0"/>
                        <a:t>密碼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7A1FC-DF7D-5940-9120-4D73E91EEAC8}"/>
              </a:ext>
            </a:extLst>
          </p:cNvPr>
          <p:cNvCxnSpPr/>
          <p:nvPr/>
        </p:nvCxnSpPr>
        <p:spPr>
          <a:xfrm>
            <a:off x="5017125" y="3102964"/>
            <a:ext cx="19828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29334-AFB4-A749-9346-A238E3893145}"/>
              </a:ext>
            </a:extLst>
          </p:cNvPr>
          <p:cNvSpPr txBox="1"/>
          <p:nvPr/>
        </p:nvSpPr>
        <p:spPr>
          <a:xfrm>
            <a:off x="6209236" y="272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5A024CC-91C4-D948-BB40-A36D04E58C0F}"/>
              </a:ext>
            </a:extLst>
          </p:cNvPr>
          <p:cNvSpPr/>
          <p:nvPr/>
        </p:nvSpPr>
        <p:spPr>
          <a:xfrm rot="5400000">
            <a:off x="6357186" y="2366253"/>
            <a:ext cx="380176" cy="327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A4E90-49F2-B94E-AFA8-2E20158F0AF1}"/>
              </a:ext>
            </a:extLst>
          </p:cNvPr>
          <p:cNvSpPr txBox="1"/>
          <p:nvPr/>
        </p:nvSpPr>
        <p:spPr>
          <a:xfrm>
            <a:off x="5021501" y="2720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E2117-D739-A04E-AEA2-3A0B0769EC72}"/>
              </a:ext>
            </a:extLst>
          </p:cNvPr>
          <p:cNvSpPr txBox="1"/>
          <p:nvPr/>
        </p:nvSpPr>
        <p:spPr>
          <a:xfrm>
            <a:off x="6772121" y="273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3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CC1-33B9-A847-9336-5AE8BE2C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828"/>
          </a:xfrm>
        </p:spPr>
        <p:txBody>
          <a:bodyPr/>
          <a:lstStyle/>
          <a:p>
            <a:r>
              <a:rPr lang="zh-CN" altLang="en-US" dirty="0"/>
              <a:t>待辦事項撰寫之初步類別圖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8B20-F1DC-354A-9346-866B819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6D0D55-03FC-3F48-BB52-876909EC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4699"/>
              </p:ext>
            </p:extLst>
          </p:nvPr>
        </p:nvGraphicFramePr>
        <p:xfrm>
          <a:off x="7008493" y="2360951"/>
          <a:ext cx="1610610" cy="17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待辦事項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事項內容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事項日期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事件時間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事件地點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D4F3DD-E625-464F-AEE5-2D3A13C1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4042"/>
              </p:ext>
            </p:extLst>
          </p:nvPr>
        </p:nvGraphicFramePr>
        <p:xfrm>
          <a:off x="3406515" y="2406705"/>
          <a:ext cx="1610610" cy="228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帳號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性別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email</a:t>
                      </a:r>
                    </a:p>
                    <a:p>
                      <a:pPr algn="l"/>
                      <a:r>
                        <a:rPr lang="zh-CN" altLang="en-US" dirty="0"/>
                        <a:t>密碼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217638-0A6C-1549-B8B1-F840E8B83162}"/>
              </a:ext>
            </a:extLst>
          </p:cNvPr>
          <p:cNvCxnSpPr/>
          <p:nvPr/>
        </p:nvCxnSpPr>
        <p:spPr>
          <a:xfrm>
            <a:off x="5017125" y="3102964"/>
            <a:ext cx="19828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2921E1-26DE-D247-9B78-23D520EB68AC}"/>
              </a:ext>
            </a:extLst>
          </p:cNvPr>
          <p:cNvSpPr txBox="1"/>
          <p:nvPr/>
        </p:nvSpPr>
        <p:spPr>
          <a:xfrm>
            <a:off x="6340839" y="272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0DEDB09-F4A7-BD4C-879A-EFB8DEF0A818}"/>
              </a:ext>
            </a:extLst>
          </p:cNvPr>
          <p:cNvSpPr/>
          <p:nvPr/>
        </p:nvSpPr>
        <p:spPr>
          <a:xfrm rot="5400000">
            <a:off x="6357186" y="2366253"/>
            <a:ext cx="380176" cy="327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6A99-CA57-DE4F-88BE-456320B2B1CA}"/>
              </a:ext>
            </a:extLst>
          </p:cNvPr>
          <p:cNvSpPr txBox="1"/>
          <p:nvPr/>
        </p:nvSpPr>
        <p:spPr>
          <a:xfrm>
            <a:off x="5021501" y="2720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ED3F-DFE4-2E4F-95F0-03FAC6AB9F88}"/>
              </a:ext>
            </a:extLst>
          </p:cNvPr>
          <p:cNvSpPr txBox="1"/>
          <p:nvPr/>
        </p:nvSpPr>
        <p:spPr>
          <a:xfrm>
            <a:off x="6772121" y="273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61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CC1-33B9-A847-9336-5AE8BE2C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828"/>
          </a:xfrm>
        </p:spPr>
        <p:txBody>
          <a:bodyPr>
            <a:normAutofit/>
          </a:bodyPr>
          <a:lstStyle/>
          <a:p>
            <a:r>
              <a:rPr lang="zh-CN" altLang="en-US" dirty="0"/>
              <a:t>每日行程之初步類別圖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8B20-F1DC-354A-9346-866B819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F355-746C-3C4F-A00B-1BB8E927F51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6D0D55-03FC-3F48-BB52-876909EC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2183"/>
              </p:ext>
            </p:extLst>
          </p:nvPr>
        </p:nvGraphicFramePr>
        <p:xfrm>
          <a:off x="4978238" y="2892378"/>
          <a:ext cx="2102785" cy="107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785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164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每日行程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707484">
                <a:tc>
                  <a:txBody>
                    <a:bodyPr/>
                    <a:lstStyle/>
                    <a:p>
                      <a:r>
                        <a:rPr lang="zh-CN" altLang="en-US" dirty="0"/>
                        <a:t>取得當天行程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取得當天待辦事項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00B659-D260-B045-863B-7186CBD4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05085"/>
              </p:ext>
            </p:extLst>
          </p:nvPr>
        </p:nvGraphicFramePr>
        <p:xfrm>
          <a:off x="1888761" y="2617907"/>
          <a:ext cx="1610610" cy="228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r>
                        <a:rPr lang="zh-CN" altLang="en-US" dirty="0"/>
                        <a:t>帳號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性別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email</a:t>
                      </a:r>
                    </a:p>
                    <a:p>
                      <a:r>
                        <a:rPr lang="zh-CN" altLang="en-US" dirty="0"/>
                        <a:t>密碼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714EE-BDDC-C84D-8B78-255BF49B2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85370"/>
              </p:ext>
            </p:extLst>
          </p:nvPr>
        </p:nvGraphicFramePr>
        <p:xfrm>
          <a:off x="8754094" y="1040664"/>
          <a:ext cx="1610610" cy="17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行事曆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事件名稱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事件日期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事件時間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事件地點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310A5E-9B47-2C4B-8884-9F5C14C9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1430"/>
              </p:ext>
            </p:extLst>
          </p:nvPr>
        </p:nvGraphicFramePr>
        <p:xfrm>
          <a:off x="8754094" y="4107662"/>
          <a:ext cx="1610610" cy="17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10">
                  <a:extLst>
                    <a:ext uri="{9D8B030D-6E8A-4147-A177-3AD203B41FA5}">
                      <a16:colId xmlns:a16="http://schemas.microsoft.com/office/drawing/2014/main" val="1067656658"/>
                    </a:ext>
                  </a:extLst>
                </a:gridCol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待辦事項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5214"/>
                  </a:ext>
                </a:extLst>
              </a:tr>
              <a:tr h="547072">
                <a:tc>
                  <a:txBody>
                    <a:bodyPr/>
                    <a:lstStyle/>
                    <a:p>
                      <a:r>
                        <a:rPr lang="zh-CN" altLang="en-US" dirty="0"/>
                        <a:t>事項內容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事項日期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事件時間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事件地點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044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288AC-4A34-664E-8812-34C1F2F2F58D}"/>
              </a:ext>
            </a:extLst>
          </p:cNvPr>
          <p:cNvCxnSpPr>
            <a:cxnSpLocks/>
          </p:cNvCxnSpPr>
          <p:nvPr/>
        </p:nvCxnSpPr>
        <p:spPr>
          <a:xfrm>
            <a:off x="3499371" y="3429000"/>
            <a:ext cx="14831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3E3098D-63E2-7D4C-924E-40826EC30360}"/>
              </a:ext>
            </a:extLst>
          </p:cNvPr>
          <p:cNvCxnSpPr>
            <a:cxnSpLocks/>
          </p:cNvCxnSpPr>
          <p:nvPr/>
        </p:nvCxnSpPr>
        <p:spPr>
          <a:xfrm flipV="1">
            <a:off x="7081023" y="1827765"/>
            <a:ext cx="1673071" cy="163946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4CF7054-58B1-964D-9051-263D1563CF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081023" y="3734456"/>
            <a:ext cx="1673071" cy="12411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193BE-8EDB-0747-B402-CD269F1ED599}"/>
              </a:ext>
            </a:extLst>
          </p:cNvPr>
          <p:cNvSpPr txBox="1"/>
          <p:nvPr/>
        </p:nvSpPr>
        <p:spPr>
          <a:xfrm>
            <a:off x="3468035" y="2996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52BB7-62D6-EA4E-9251-DE129EAC2CBA}"/>
              </a:ext>
            </a:extLst>
          </p:cNvPr>
          <p:cNvSpPr txBox="1"/>
          <p:nvPr/>
        </p:nvSpPr>
        <p:spPr>
          <a:xfrm>
            <a:off x="4402897" y="3028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73FFC-FEF1-9D4B-898E-7482E8279A34}"/>
              </a:ext>
            </a:extLst>
          </p:cNvPr>
          <p:cNvSpPr txBox="1"/>
          <p:nvPr/>
        </p:nvSpPr>
        <p:spPr>
          <a:xfrm>
            <a:off x="7033116" y="3049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CC955-5FE3-1E44-A88B-FCCCF56F43C5}"/>
              </a:ext>
            </a:extLst>
          </p:cNvPr>
          <p:cNvSpPr txBox="1"/>
          <p:nvPr/>
        </p:nvSpPr>
        <p:spPr>
          <a:xfrm>
            <a:off x="7018126" y="3708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A9E1E4-0D18-3747-9B22-C2F82D58A388}"/>
              </a:ext>
            </a:extLst>
          </p:cNvPr>
          <p:cNvSpPr txBox="1"/>
          <p:nvPr/>
        </p:nvSpPr>
        <p:spPr>
          <a:xfrm>
            <a:off x="8140913" y="1425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AB834-2BDD-B64F-BE93-F188B8F81FC7}"/>
              </a:ext>
            </a:extLst>
          </p:cNvPr>
          <p:cNvSpPr txBox="1"/>
          <p:nvPr/>
        </p:nvSpPr>
        <p:spPr>
          <a:xfrm>
            <a:off x="8136903" y="4606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0…1</a:t>
            </a:r>
          </a:p>
        </p:txBody>
      </p:sp>
    </p:spTree>
    <p:extLst>
      <p:ext uri="{BB962C8B-B14F-4D97-AF65-F5344CB8AC3E}">
        <p14:creationId xmlns:p14="http://schemas.microsoft.com/office/powerpoint/2010/main" val="208682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FFDB4-6D98-7F4A-899D-241ADC3BC44D}"/>
              </a:ext>
            </a:extLst>
          </p:cNvPr>
          <p:cNvCxnSpPr>
            <a:cxnSpLocks/>
          </p:cNvCxnSpPr>
          <p:nvPr/>
        </p:nvCxnSpPr>
        <p:spPr>
          <a:xfrm>
            <a:off x="9735807" y="1387910"/>
            <a:ext cx="0" cy="54319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54A16-838B-1947-A5A5-AA29E9E73520}"/>
              </a:ext>
            </a:extLst>
          </p:cNvPr>
          <p:cNvCxnSpPr>
            <a:cxnSpLocks/>
          </p:cNvCxnSpPr>
          <p:nvPr/>
        </p:nvCxnSpPr>
        <p:spPr>
          <a:xfrm>
            <a:off x="7399007" y="1743510"/>
            <a:ext cx="0" cy="50763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2187D-4325-2A40-AC89-3B6028491745}"/>
              </a:ext>
            </a:extLst>
          </p:cNvPr>
          <p:cNvCxnSpPr>
            <a:cxnSpLocks/>
          </p:cNvCxnSpPr>
          <p:nvPr/>
        </p:nvCxnSpPr>
        <p:spPr>
          <a:xfrm>
            <a:off x="4566907" y="16042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075598-30B6-8F44-A424-9DE9F2602A5A}"/>
              </a:ext>
            </a:extLst>
          </p:cNvPr>
          <p:cNvCxnSpPr>
            <a:cxnSpLocks/>
          </p:cNvCxnSpPr>
          <p:nvPr/>
        </p:nvCxnSpPr>
        <p:spPr>
          <a:xfrm>
            <a:off x="2992107" y="14899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A4DB91-B68D-534E-992E-32685CBDDF64}"/>
              </a:ext>
            </a:extLst>
          </p:cNvPr>
          <p:cNvCxnSpPr/>
          <p:nvPr/>
        </p:nvCxnSpPr>
        <p:spPr>
          <a:xfrm>
            <a:off x="1532099" y="6017761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DEB7D3-87E8-0741-AF2B-F301712750BE}"/>
              </a:ext>
            </a:extLst>
          </p:cNvPr>
          <p:cNvCxnSpPr/>
          <p:nvPr/>
        </p:nvCxnSpPr>
        <p:spPr>
          <a:xfrm>
            <a:off x="1510389" y="3971362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2B3AC-F096-FA4B-8C53-3960C4BABA85}"/>
              </a:ext>
            </a:extLst>
          </p:cNvPr>
          <p:cNvSpPr/>
          <p:nvPr/>
        </p:nvSpPr>
        <p:spPr>
          <a:xfrm>
            <a:off x="1488679" y="1930326"/>
            <a:ext cx="9696482" cy="4791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C45-11E6-5F42-A698-310F721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2" y="20450"/>
            <a:ext cx="4610376" cy="60498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用戶基本資料循序圖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F290-C505-6345-9DE8-44B8C27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5" y="6375679"/>
            <a:ext cx="355596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DD814-A017-9047-82C1-E03E3585C5DF}"/>
              </a:ext>
            </a:extLst>
          </p:cNvPr>
          <p:cNvGrpSpPr/>
          <p:nvPr/>
        </p:nvGrpSpPr>
        <p:grpSpPr>
          <a:xfrm>
            <a:off x="1555452" y="650902"/>
            <a:ext cx="359763" cy="683861"/>
            <a:chOff x="2008682" y="1746354"/>
            <a:chExt cx="869430" cy="16526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545AEB-EFAE-5B4D-96F2-62EFF180566C}"/>
                </a:ext>
              </a:extLst>
            </p:cNvPr>
            <p:cNvSpPr/>
            <p:nvPr/>
          </p:nvSpPr>
          <p:spPr>
            <a:xfrm>
              <a:off x="2128603" y="1746354"/>
              <a:ext cx="629588" cy="629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C6CC4-C706-564D-86EF-79AF774B45B7}"/>
                </a:ext>
              </a:extLst>
            </p:cNvPr>
            <p:cNvCxnSpPr/>
            <p:nvPr/>
          </p:nvCxnSpPr>
          <p:spPr>
            <a:xfrm>
              <a:off x="2008682" y="2651387"/>
              <a:ext cx="8694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CA2435-D830-0F41-BF29-8A4583692C83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88" y="2375942"/>
              <a:ext cx="0" cy="610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D792D-8480-B543-AD6E-7221DDDDD874}"/>
                </a:ext>
              </a:extLst>
            </p:cNvPr>
            <p:cNvCxnSpPr/>
            <p:nvPr/>
          </p:nvCxnSpPr>
          <p:spPr>
            <a:xfrm flipH="1">
              <a:off x="2023673" y="2979298"/>
              <a:ext cx="419725" cy="41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784E98-8D11-2A4B-A273-30B932FC3F4A}"/>
                </a:ext>
              </a:extLst>
            </p:cNvPr>
            <p:cNvCxnSpPr/>
            <p:nvPr/>
          </p:nvCxnSpPr>
          <p:spPr>
            <a:xfrm>
              <a:off x="2458388" y="2986792"/>
              <a:ext cx="397241" cy="39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2EBD4-6A13-4A41-8A74-4CFB72BEC4D8}"/>
              </a:ext>
            </a:extLst>
          </p:cNvPr>
          <p:cNvSpPr/>
          <p:nvPr/>
        </p:nvSpPr>
        <p:spPr>
          <a:xfrm>
            <a:off x="2137669" y="684102"/>
            <a:ext cx="1708876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PsycalendarApp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CC6EB-2C75-624D-9033-005631A7B1DB}"/>
              </a:ext>
            </a:extLst>
          </p:cNvPr>
          <p:cNvSpPr/>
          <p:nvPr/>
        </p:nvSpPr>
        <p:spPr>
          <a:xfrm>
            <a:off x="2893103" y="1221250"/>
            <a:ext cx="153534" cy="55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478F9-D0F0-C942-AC3A-D7CC332588F1}"/>
              </a:ext>
            </a:extLst>
          </p:cNvPr>
          <p:cNvSpPr/>
          <p:nvPr/>
        </p:nvSpPr>
        <p:spPr>
          <a:xfrm>
            <a:off x="4020941" y="102966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userUI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B696D-FAF7-5E4D-8A83-2DF45A501443}"/>
              </a:ext>
            </a:extLst>
          </p:cNvPr>
          <p:cNvSpPr/>
          <p:nvPr/>
        </p:nvSpPr>
        <p:spPr>
          <a:xfrm>
            <a:off x="4471205" y="2109230"/>
            <a:ext cx="161601" cy="174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E1F2-3489-0042-93CC-77C3600794B8}"/>
              </a:ext>
            </a:extLst>
          </p:cNvPr>
          <p:cNvSpPr/>
          <p:nvPr/>
        </p:nvSpPr>
        <p:spPr>
          <a:xfrm>
            <a:off x="4471204" y="4147845"/>
            <a:ext cx="153521" cy="160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21558-831A-B74C-A9C5-DDF2C87EC5BE}"/>
              </a:ext>
            </a:extLst>
          </p:cNvPr>
          <p:cNvSpPr/>
          <p:nvPr/>
        </p:nvSpPr>
        <p:spPr>
          <a:xfrm>
            <a:off x="4476445" y="6165367"/>
            <a:ext cx="18092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B106F-D2B1-8746-B594-BAB27DB081F1}"/>
              </a:ext>
            </a:extLst>
          </p:cNvPr>
          <p:cNvSpPr/>
          <p:nvPr/>
        </p:nvSpPr>
        <p:spPr>
          <a:xfrm>
            <a:off x="6874965" y="147493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6A9882-1BC0-AC46-854D-B8C06B974B0D}"/>
              </a:ext>
            </a:extLst>
          </p:cNvPr>
          <p:cNvSpPr/>
          <p:nvPr/>
        </p:nvSpPr>
        <p:spPr>
          <a:xfrm>
            <a:off x="7304345" y="2063451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985E3-BD47-4949-A071-0FF63DC955C5}"/>
              </a:ext>
            </a:extLst>
          </p:cNvPr>
          <p:cNvSpPr/>
          <p:nvPr/>
        </p:nvSpPr>
        <p:spPr>
          <a:xfrm>
            <a:off x="7304345" y="2711815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159B0-3851-BA4F-8841-B0DFAB30CEEC}"/>
              </a:ext>
            </a:extLst>
          </p:cNvPr>
          <p:cNvSpPr/>
          <p:nvPr/>
        </p:nvSpPr>
        <p:spPr>
          <a:xfrm>
            <a:off x="7316516" y="4045622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7BEA4-8FCC-E345-B5E7-C612416387AB}"/>
              </a:ext>
            </a:extLst>
          </p:cNvPr>
          <p:cNvSpPr/>
          <p:nvPr/>
        </p:nvSpPr>
        <p:spPr>
          <a:xfrm>
            <a:off x="7316516" y="4697456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1FD10-300D-704C-96CE-703E62092A27}"/>
              </a:ext>
            </a:extLst>
          </p:cNvPr>
          <p:cNvSpPr/>
          <p:nvPr/>
        </p:nvSpPr>
        <p:spPr>
          <a:xfrm>
            <a:off x="7290796" y="5388720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29FCCD-5F9F-2E4F-9A0D-5EF1E1B73DA8}"/>
              </a:ext>
            </a:extLst>
          </p:cNvPr>
          <p:cNvSpPr/>
          <p:nvPr/>
        </p:nvSpPr>
        <p:spPr>
          <a:xfrm>
            <a:off x="7316516" y="6113649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4D105-571E-364A-8FC7-AA5A7EE95393}"/>
              </a:ext>
            </a:extLst>
          </p:cNvPr>
          <p:cNvSpPr/>
          <p:nvPr/>
        </p:nvSpPr>
        <p:spPr>
          <a:xfrm>
            <a:off x="8913627" y="681290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UserDB</a:t>
            </a:r>
            <a:endParaRPr lang="en-US" dirty="0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6B148173-6D72-5E42-B1FE-3A06506BF54C}"/>
              </a:ext>
            </a:extLst>
          </p:cNvPr>
          <p:cNvSpPr/>
          <p:nvPr/>
        </p:nvSpPr>
        <p:spPr>
          <a:xfrm flipV="1">
            <a:off x="1488679" y="2167371"/>
            <a:ext cx="730599" cy="379923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49F2B-CFCC-F54F-9095-636C105F507F}"/>
              </a:ext>
            </a:extLst>
          </p:cNvPr>
          <p:cNvSpPr txBox="1"/>
          <p:nvPr/>
        </p:nvSpPr>
        <p:spPr>
          <a:xfrm>
            <a:off x="1566113" y="21611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04ABA-DC3C-8B46-9C2B-749A47706012}"/>
              </a:ext>
            </a:extLst>
          </p:cNvPr>
          <p:cNvSpPr txBox="1"/>
          <p:nvPr/>
        </p:nvSpPr>
        <p:spPr>
          <a:xfrm>
            <a:off x="1730460" y="28290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70D7E-2160-9641-8E62-0EF8226312CC}"/>
              </a:ext>
            </a:extLst>
          </p:cNvPr>
          <p:cNvSpPr txBox="1"/>
          <p:nvPr/>
        </p:nvSpPr>
        <p:spPr>
          <a:xfrm>
            <a:off x="1730460" y="42006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C2C79-A0C8-9148-9DAB-C545BBF730D3}"/>
              </a:ext>
            </a:extLst>
          </p:cNvPr>
          <p:cNvSpPr txBox="1"/>
          <p:nvPr/>
        </p:nvSpPr>
        <p:spPr>
          <a:xfrm>
            <a:off x="1667266" y="62154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[select=3]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3BE50-5465-2A42-BFF5-9E5DC181B236}"/>
              </a:ext>
            </a:extLst>
          </p:cNvPr>
          <p:cNvCxnSpPr>
            <a:cxnSpLocks/>
          </p:cNvCxnSpPr>
          <p:nvPr/>
        </p:nvCxnSpPr>
        <p:spPr>
          <a:xfrm>
            <a:off x="1618938" y="1591566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B62AA3-5DB9-4A47-ADD3-3CE967C80FF9}"/>
              </a:ext>
            </a:extLst>
          </p:cNvPr>
          <p:cNvSpPr txBox="1"/>
          <p:nvPr/>
        </p:nvSpPr>
        <p:spPr>
          <a:xfrm>
            <a:off x="2185672" y="12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D8CCCF-EB6F-D147-9532-81EA9B74C346}"/>
              </a:ext>
            </a:extLst>
          </p:cNvPr>
          <p:cNvCxnSpPr>
            <a:cxnSpLocks/>
          </p:cNvCxnSpPr>
          <p:nvPr/>
        </p:nvCxnSpPr>
        <p:spPr>
          <a:xfrm>
            <a:off x="3124200" y="1602181"/>
            <a:ext cx="87265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F58954-EE1D-0347-9D42-C1D18604EDF5}"/>
              </a:ext>
            </a:extLst>
          </p:cNvPr>
          <p:cNvSpPr txBox="1"/>
          <p:nvPr/>
        </p:nvSpPr>
        <p:spPr>
          <a:xfrm>
            <a:off x="3305352" y="1296149"/>
            <a:ext cx="754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3BCD38-706B-E344-9396-0D2E679E0191}"/>
              </a:ext>
            </a:extLst>
          </p:cNvPr>
          <p:cNvCxnSpPr>
            <a:cxnSpLocks/>
          </p:cNvCxnSpPr>
          <p:nvPr/>
        </p:nvCxnSpPr>
        <p:spPr>
          <a:xfrm>
            <a:off x="3136900" y="27264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8DDA3C-84D4-3246-8C58-E3B5DF2B3864}"/>
              </a:ext>
            </a:extLst>
          </p:cNvPr>
          <p:cNvSpPr txBox="1"/>
          <p:nvPr/>
        </p:nvSpPr>
        <p:spPr>
          <a:xfrm>
            <a:off x="3447422" y="2386701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inputUser</a:t>
            </a:r>
            <a:r>
              <a:rPr lang="en-US" sz="1400" dirty="0"/>
              <a:t>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735571-7EC8-2A40-9C43-49B4369260C0}"/>
              </a:ext>
            </a:extLst>
          </p:cNvPr>
          <p:cNvCxnSpPr>
            <a:cxnSpLocks/>
          </p:cNvCxnSpPr>
          <p:nvPr/>
        </p:nvCxnSpPr>
        <p:spPr>
          <a:xfrm>
            <a:off x="4736251" y="2216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112C04-201D-4749-B793-9B848C095252}"/>
              </a:ext>
            </a:extLst>
          </p:cNvPr>
          <p:cNvSpPr txBox="1"/>
          <p:nvPr/>
        </p:nvSpPr>
        <p:spPr>
          <a:xfrm>
            <a:off x="5921978" y="1916618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inputUser</a:t>
            </a:r>
            <a:r>
              <a:rPr lang="en-US" sz="1400" dirty="0"/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9EBFED-F404-8641-BFB2-29780BFC4804}"/>
              </a:ext>
            </a:extLst>
          </p:cNvPr>
          <p:cNvCxnSpPr>
            <a:cxnSpLocks/>
          </p:cNvCxnSpPr>
          <p:nvPr/>
        </p:nvCxnSpPr>
        <p:spPr>
          <a:xfrm flipH="1">
            <a:off x="4736251" y="2523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F1D53C-E31E-8842-B00E-BC8C88F5759B}"/>
              </a:ext>
            </a:extLst>
          </p:cNvPr>
          <p:cNvSpPr txBox="1"/>
          <p:nvPr/>
        </p:nvSpPr>
        <p:spPr>
          <a:xfrm>
            <a:off x="6435600" y="2233952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newUser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E3F72-32E1-724B-A4B4-FA73C004DC32}"/>
              </a:ext>
            </a:extLst>
          </p:cNvPr>
          <p:cNvCxnSpPr>
            <a:cxnSpLocks/>
          </p:cNvCxnSpPr>
          <p:nvPr/>
        </p:nvCxnSpPr>
        <p:spPr>
          <a:xfrm>
            <a:off x="4723551" y="2851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7A4B92-0552-CC45-ADFE-AE5885949520}"/>
              </a:ext>
            </a:extLst>
          </p:cNvPr>
          <p:cNvSpPr txBox="1"/>
          <p:nvPr/>
        </p:nvSpPr>
        <p:spPr>
          <a:xfrm>
            <a:off x="5692114" y="25643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5ECAA4-8332-4447-B633-2A1C0E7C8E68}"/>
              </a:ext>
            </a:extLst>
          </p:cNvPr>
          <p:cNvCxnSpPr>
            <a:cxnSpLocks/>
          </p:cNvCxnSpPr>
          <p:nvPr/>
        </p:nvCxnSpPr>
        <p:spPr>
          <a:xfrm flipH="1">
            <a:off x="4710851" y="3158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6207606" y="2868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itemMessage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0DDF9-A251-F74C-A8AB-0012E03A9BB4}"/>
              </a:ext>
            </a:extLst>
          </p:cNvPr>
          <p:cNvSpPr/>
          <p:nvPr/>
        </p:nvSpPr>
        <p:spPr>
          <a:xfrm>
            <a:off x="4472245" y="1618535"/>
            <a:ext cx="172638" cy="27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D20CFC-44F3-8E4B-A072-5AAA0D497819}"/>
              </a:ext>
            </a:extLst>
          </p:cNvPr>
          <p:cNvSpPr/>
          <p:nvPr/>
        </p:nvSpPr>
        <p:spPr>
          <a:xfrm>
            <a:off x="7304345" y="3397468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47711A-0948-0745-8215-FCE7C3F97292}"/>
              </a:ext>
            </a:extLst>
          </p:cNvPr>
          <p:cNvCxnSpPr>
            <a:cxnSpLocks/>
          </p:cNvCxnSpPr>
          <p:nvPr/>
        </p:nvCxnSpPr>
        <p:spPr>
          <a:xfrm>
            <a:off x="4723551" y="35497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2BC343-82CA-C644-BF9B-45FC20AB2992}"/>
              </a:ext>
            </a:extLst>
          </p:cNvPr>
          <p:cNvSpPr txBox="1"/>
          <p:nvPr/>
        </p:nvSpPr>
        <p:spPr>
          <a:xfrm>
            <a:off x="5472244" y="3262941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saveUserRec</a:t>
            </a:r>
            <a:r>
              <a:rPr lang="en-US" sz="1400" dirty="0"/>
              <a:t>(</a:t>
            </a:r>
            <a:r>
              <a:rPr lang="en-US" sz="1400" dirty="0" err="1"/>
              <a:t>newUser</a:t>
            </a:r>
            <a:r>
              <a:rPr lang="en-US" sz="1400" dirty="0"/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6A14D2-A7A8-B44D-88BA-BDBD89609854}"/>
              </a:ext>
            </a:extLst>
          </p:cNvPr>
          <p:cNvCxnSpPr>
            <a:cxnSpLocks/>
          </p:cNvCxnSpPr>
          <p:nvPr/>
        </p:nvCxnSpPr>
        <p:spPr>
          <a:xfrm flipH="1">
            <a:off x="4710851" y="38567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D7DBC6-9DC5-FE43-94DA-15E7610E400F}"/>
              </a:ext>
            </a:extLst>
          </p:cNvPr>
          <p:cNvSpPr txBox="1"/>
          <p:nvPr/>
        </p:nvSpPr>
        <p:spPr>
          <a:xfrm>
            <a:off x="6207605" y="35674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144AE-0E3A-0A4F-A227-7F8310E36D45}"/>
              </a:ext>
            </a:extLst>
          </p:cNvPr>
          <p:cNvCxnSpPr/>
          <p:nvPr/>
        </p:nvCxnSpPr>
        <p:spPr>
          <a:xfrm flipH="1">
            <a:off x="3130550" y="36519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FFC8F9-8C0F-4145-A760-F1CC452E138E}"/>
              </a:ext>
            </a:extLst>
          </p:cNvPr>
          <p:cNvSpPr txBox="1"/>
          <p:nvPr/>
        </p:nvSpPr>
        <p:spPr>
          <a:xfrm>
            <a:off x="3145242" y="3340612"/>
            <a:ext cx="138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inputComplete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A556EF-8C80-A64D-8A55-135A6E71BB4A}"/>
              </a:ext>
            </a:extLst>
          </p:cNvPr>
          <p:cNvCxnSpPr>
            <a:cxnSpLocks/>
          </p:cNvCxnSpPr>
          <p:nvPr/>
        </p:nvCxnSpPr>
        <p:spPr>
          <a:xfrm>
            <a:off x="7479451" y="36767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117D53-7EF5-DF4D-B950-B7CE350A9438}"/>
              </a:ext>
            </a:extLst>
          </p:cNvPr>
          <p:cNvSpPr txBox="1"/>
          <p:nvPr/>
        </p:nvSpPr>
        <p:spPr>
          <a:xfrm>
            <a:off x="7907176" y="3378973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saveUserRec</a:t>
            </a:r>
            <a:r>
              <a:rPr lang="en-US" sz="1400" dirty="0"/>
              <a:t>(</a:t>
            </a:r>
            <a:r>
              <a:rPr lang="en-US" sz="1400" dirty="0" err="1"/>
              <a:t>userRec</a:t>
            </a:r>
            <a:r>
              <a:rPr lang="en-US" sz="1400" dirty="0"/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4840E6-E35A-774A-9DA7-6C46824AC7E3}"/>
              </a:ext>
            </a:extLst>
          </p:cNvPr>
          <p:cNvCxnSpPr>
            <a:cxnSpLocks/>
          </p:cNvCxnSpPr>
          <p:nvPr/>
        </p:nvCxnSpPr>
        <p:spPr>
          <a:xfrm>
            <a:off x="4736251" y="4260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73E811C-725B-1F42-9C46-B739F87E2DA0}"/>
              </a:ext>
            </a:extLst>
          </p:cNvPr>
          <p:cNvSpPr txBox="1"/>
          <p:nvPr/>
        </p:nvSpPr>
        <p:spPr>
          <a:xfrm>
            <a:off x="5442088" y="3961318"/>
            <a:ext cx="150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modifyUser</a:t>
            </a:r>
            <a:r>
              <a:rPr lang="en-US" sz="1400" dirty="0"/>
              <a:t>(user)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11419E-2FC3-1244-9638-7750B4D18D47}"/>
              </a:ext>
            </a:extLst>
          </p:cNvPr>
          <p:cNvCxnSpPr>
            <a:cxnSpLocks/>
          </p:cNvCxnSpPr>
          <p:nvPr/>
        </p:nvCxnSpPr>
        <p:spPr>
          <a:xfrm flipH="1">
            <a:off x="4736251" y="4567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938595-D949-2544-8843-28F4FAB2AD7D}"/>
              </a:ext>
            </a:extLst>
          </p:cNvPr>
          <p:cNvSpPr txBox="1"/>
          <p:nvPr/>
        </p:nvSpPr>
        <p:spPr>
          <a:xfrm>
            <a:off x="6435601" y="4278652"/>
            <a:ext cx="52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FC044F-D742-794C-82B1-4FF16568BECF}"/>
              </a:ext>
            </a:extLst>
          </p:cNvPr>
          <p:cNvCxnSpPr>
            <a:cxnSpLocks/>
          </p:cNvCxnSpPr>
          <p:nvPr/>
        </p:nvCxnSpPr>
        <p:spPr>
          <a:xfrm>
            <a:off x="4723551" y="4895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1300C4-2360-944E-A753-FA4AAAD1AC63}"/>
              </a:ext>
            </a:extLst>
          </p:cNvPr>
          <p:cNvSpPr txBox="1"/>
          <p:nvPr/>
        </p:nvSpPr>
        <p:spPr>
          <a:xfrm>
            <a:off x="5692114" y="46090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B3E48A-2194-3745-81E5-C1D75EE8BCB0}"/>
              </a:ext>
            </a:extLst>
          </p:cNvPr>
          <p:cNvCxnSpPr>
            <a:cxnSpLocks/>
          </p:cNvCxnSpPr>
          <p:nvPr/>
        </p:nvCxnSpPr>
        <p:spPr>
          <a:xfrm flipH="1">
            <a:off x="4710851" y="5202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515AB-19B0-8644-82D2-FBE459675919}"/>
              </a:ext>
            </a:extLst>
          </p:cNvPr>
          <p:cNvCxnSpPr>
            <a:cxnSpLocks/>
          </p:cNvCxnSpPr>
          <p:nvPr/>
        </p:nvCxnSpPr>
        <p:spPr>
          <a:xfrm>
            <a:off x="4723551" y="55944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610211-2C6C-9B48-8FFC-AF730E289563}"/>
              </a:ext>
            </a:extLst>
          </p:cNvPr>
          <p:cNvSpPr txBox="1"/>
          <p:nvPr/>
        </p:nvSpPr>
        <p:spPr>
          <a:xfrm>
            <a:off x="5752265" y="5307595"/>
            <a:ext cx="157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saveUserRec</a:t>
            </a:r>
            <a:r>
              <a:rPr lang="en-US" sz="1400" dirty="0"/>
              <a:t>(user)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371D2F-EE5A-EA4A-8639-499B82D7B71D}"/>
              </a:ext>
            </a:extLst>
          </p:cNvPr>
          <p:cNvCxnSpPr>
            <a:cxnSpLocks/>
          </p:cNvCxnSpPr>
          <p:nvPr/>
        </p:nvCxnSpPr>
        <p:spPr>
          <a:xfrm flipH="1">
            <a:off x="4710851" y="59014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EC9097F-13F3-AE44-8EC4-069256E01F2C}"/>
              </a:ext>
            </a:extLst>
          </p:cNvPr>
          <p:cNvSpPr txBox="1"/>
          <p:nvPr/>
        </p:nvSpPr>
        <p:spPr>
          <a:xfrm>
            <a:off x="6207605" y="56121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E26212-8540-B849-A60E-A74E0AB0BA83}"/>
              </a:ext>
            </a:extLst>
          </p:cNvPr>
          <p:cNvSpPr txBox="1"/>
          <p:nvPr/>
        </p:nvSpPr>
        <p:spPr>
          <a:xfrm>
            <a:off x="6207606" y="4900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itemMessage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58F242-FE5C-3D48-80D1-483F4D85CD4E}"/>
              </a:ext>
            </a:extLst>
          </p:cNvPr>
          <p:cNvCxnSpPr>
            <a:cxnSpLocks/>
          </p:cNvCxnSpPr>
          <p:nvPr/>
        </p:nvCxnSpPr>
        <p:spPr>
          <a:xfrm>
            <a:off x="7479451" y="42736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1369E92-F938-FE44-BA2E-D653D2AC4D42}"/>
              </a:ext>
            </a:extLst>
          </p:cNvPr>
          <p:cNvSpPr txBox="1"/>
          <p:nvPr/>
        </p:nvSpPr>
        <p:spPr>
          <a:xfrm>
            <a:off x="7907176" y="3975873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getUserRec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8BF5E2-E511-1649-9ACF-B9B69287EB50}"/>
              </a:ext>
            </a:extLst>
          </p:cNvPr>
          <p:cNvCxnSpPr>
            <a:cxnSpLocks/>
          </p:cNvCxnSpPr>
          <p:nvPr/>
        </p:nvCxnSpPr>
        <p:spPr>
          <a:xfrm flipH="1">
            <a:off x="7496398" y="4528248"/>
            <a:ext cx="22000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C43B7-A458-2845-BBC9-2CB3E6937BF2}"/>
              </a:ext>
            </a:extLst>
          </p:cNvPr>
          <p:cNvSpPr txBox="1"/>
          <p:nvPr/>
        </p:nvSpPr>
        <p:spPr>
          <a:xfrm>
            <a:off x="8223668" y="4253324"/>
            <a:ext cx="76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userRec</a:t>
            </a:r>
            <a:endParaRPr lang="en-US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726F13-D970-A84D-9ED4-3BFA6A81B1F3}"/>
              </a:ext>
            </a:extLst>
          </p:cNvPr>
          <p:cNvCxnSpPr/>
          <p:nvPr/>
        </p:nvCxnSpPr>
        <p:spPr>
          <a:xfrm flipH="1">
            <a:off x="3105150" y="55823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AADF3-847B-1B4A-B52A-809B24363267}"/>
              </a:ext>
            </a:extLst>
          </p:cNvPr>
          <p:cNvSpPr txBox="1"/>
          <p:nvPr/>
        </p:nvSpPr>
        <p:spPr>
          <a:xfrm>
            <a:off x="3056015" y="5080943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modifyComplete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938B5F-664A-8A41-A0C8-4DB96769175F}"/>
              </a:ext>
            </a:extLst>
          </p:cNvPr>
          <p:cNvCxnSpPr>
            <a:cxnSpLocks/>
          </p:cNvCxnSpPr>
          <p:nvPr/>
        </p:nvCxnSpPr>
        <p:spPr>
          <a:xfrm>
            <a:off x="3136900" y="45933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15EDCD-5D7D-C245-8A8C-D1EB86792BFC}"/>
              </a:ext>
            </a:extLst>
          </p:cNvPr>
          <p:cNvSpPr txBox="1"/>
          <p:nvPr/>
        </p:nvSpPr>
        <p:spPr>
          <a:xfrm>
            <a:off x="3211838" y="4253601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modifyUser</a:t>
            </a:r>
            <a:r>
              <a:rPr lang="en-US" sz="14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5A4AAF-E666-B641-B196-D703F106CD4E}"/>
              </a:ext>
            </a:extLst>
          </p:cNvPr>
          <p:cNvCxnSpPr/>
          <p:nvPr/>
        </p:nvCxnSpPr>
        <p:spPr>
          <a:xfrm flipH="1">
            <a:off x="3105150" y="6656156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81B730A-0CEA-C040-A3CF-C5002AD53D7C}"/>
              </a:ext>
            </a:extLst>
          </p:cNvPr>
          <p:cNvSpPr txBox="1"/>
          <p:nvPr/>
        </p:nvSpPr>
        <p:spPr>
          <a:xfrm>
            <a:off x="3073204" y="6339787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deleteComplete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1CD08F2-5207-2F42-BDEB-F9265280F1F2}"/>
              </a:ext>
            </a:extLst>
          </p:cNvPr>
          <p:cNvCxnSpPr>
            <a:cxnSpLocks/>
          </p:cNvCxnSpPr>
          <p:nvPr/>
        </p:nvCxnSpPr>
        <p:spPr>
          <a:xfrm>
            <a:off x="3149600" y="63586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448500-1068-174B-8DE8-D907EDBF0C03}"/>
              </a:ext>
            </a:extLst>
          </p:cNvPr>
          <p:cNvSpPr txBox="1"/>
          <p:nvPr/>
        </p:nvSpPr>
        <p:spPr>
          <a:xfrm>
            <a:off x="3250164" y="6071702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deleteUser</a:t>
            </a:r>
            <a:r>
              <a:rPr lang="en-US" sz="1400" dirty="0"/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E0A59E-9E38-514E-9178-9DAC705BA4E0}"/>
              </a:ext>
            </a:extLst>
          </p:cNvPr>
          <p:cNvCxnSpPr>
            <a:cxnSpLocks/>
          </p:cNvCxnSpPr>
          <p:nvPr/>
        </p:nvCxnSpPr>
        <p:spPr>
          <a:xfrm>
            <a:off x="4723551" y="63056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5625724-9FB4-B541-BB46-9AE9D2DDF023}"/>
              </a:ext>
            </a:extLst>
          </p:cNvPr>
          <p:cNvSpPr txBox="1"/>
          <p:nvPr/>
        </p:nvSpPr>
        <p:spPr>
          <a:xfrm>
            <a:off x="5752265" y="6018795"/>
            <a:ext cx="157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deleteUser</a:t>
            </a:r>
            <a:r>
              <a:rPr lang="en-US" sz="1400" dirty="0"/>
              <a:t>(user)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E8BC61-1F44-7C41-B57D-0149D3462355}"/>
              </a:ext>
            </a:extLst>
          </p:cNvPr>
          <p:cNvCxnSpPr>
            <a:cxnSpLocks/>
          </p:cNvCxnSpPr>
          <p:nvPr/>
        </p:nvCxnSpPr>
        <p:spPr>
          <a:xfrm flipH="1">
            <a:off x="4710851" y="66126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F74-7051-E443-9877-9BCE5FB6F2C9}"/>
              </a:ext>
            </a:extLst>
          </p:cNvPr>
          <p:cNvSpPr txBox="1"/>
          <p:nvPr/>
        </p:nvSpPr>
        <p:spPr>
          <a:xfrm>
            <a:off x="5949655" y="6323352"/>
            <a:ext cx="128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deleteSuccess</a:t>
            </a:r>
            <a:endParaRPr lang="en-US" sz="14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7F8180-9682-BB45-B0C0-FC3D9F0F8944}"/>
              </a:ext>
            </a:extLst>
          </p:cNvPr>
          <p:cNvCxnSpPr>
            <a:cxnSpLocks/>
          </p:cNvCxnSpPr>
          <p:nvPr/>
        </p:nvCxnSpPr>
        <p:spPr>
          <a:xfrm>
            <a:off x="7506804" y="6381506"/>
            <a:ext cx="22290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E393C67-E76D-6F42-85D3-560E9412DDF5}"/>
              </a:ext>
            </a:extLst>
          </p:cNvPr>
          <p:cNvSpPr txBox="1"/>
          <p:nvPr/>
        </p:nvSpPr>
        <p:spPr>
          <a:xfrm>
            <a:off x="7850017" y="6068262"/>
            <a:ext cx="186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deleteUserRec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972C92-FDDB-094A-9387-76649DB7418D}"/>
              </a:ext>
            </a:extLst>
          </p:cNvPr>
          <p:cNvCxnSpPr>
            <a:cxnSpLocks/>
          </p:cNvCxnSpPr>
          <p:nvPr/>
        </p:nvCxnSpPr>
        <p:spPr>
          <a:xfrm>
            <a:off x="7479451" y="5686042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6E85F38-8B04-B44C-AF2C-FF54E20A7D5E}"/>
              </a:ext>
            </a:extLst>
          </p:cNvPr>
          <p:cNvSpPr txBox="1"/>
          <p:nvPr/>
        </p:nvSpPr>
        <p:spPr>
          <a:xfrm>
            <a:off x="7907176" y="5388247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saveUserRec</a:t>
            </a:r>
            <a:r>
              <a:rPr lang="en-US" sz="1400" dirty="0"/>
              <a:t>(</a:t>
            </a:r>
            <a:r>
              <a:rPr lang="en-US" sz="1400" dirty="0" err="1"/>
              <a:t>userRec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3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FFDB4-6D98-7F4A-899D-241ADC3BC44D}"/>
              </a:ext>
            </a:extLst>
          </p:cNvPr>
          <p:cNvCxnSpPr>
            <a:cxnSpLocks/>
          </p:cNvCxnSpPr>
          <p:nvPr/>
        </p:nvCxnSpPr>
        <p:spPr>
          <a:xfrm>
            <a:off x="9735807" y="1387910"/>
            <a:ext cx="0" cy="54319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54A16-838B-1947-A5A5-AA29E9E73520}"/>
              </a:ext>
            </a:extLst>
          </p:cNvPr>
          <p:cNvCxnSpPr>
            <a:cxnSpLocks/>
          </p:cNvCxnSpPr>
          <p:nvPr/>
        </p:nvCxnSpPr>
        <p:spPr>
          <a:xfrm>
            <a:off x="7399007" y="1743510"/>
            <a:ext cx="0" cy="50763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2187D-4325-2A40-AC89-3B6028491745}"/>
              </a:ext>
            </a:extLst>
          </p:cNvPr>
          <p:cNvCxnSpPr>
            <a:cxnSpLocks/>
          </p:cNvCxnSpPr>
          <p:nvPr/>
        </p:nvCxnSpPr>
        <p:spPr>
          <a:xfrm>
            <a:off x="4566907" y="16042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075598-30B6-8F44-A424-9DE9F2602A5A}"/>
              </a:ext>
            </a:extLst>
          </p:cNvPr>
          <p:cNvCxnSpPr>
            <a:cxnSpLocks/>
          </p:cNvCxnSpPr>
          <p:nvPr/>
        </p:nvCxnSpPr>
        <p:spPr>
          <a:xfrm>
            <a:off x="2992107" y="14899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A4DB91-B68D-534E-992E-32685CBDDF64}"/>
              </a:ext>
            </a:extLst>
          </p:cNvPr>
          <p:cNvCxnSpPr/>
          <p:nvPr/>
        </p:nvCxnSpPr>
        <p:spPr>
          <a:xfrm>
            <a:off x="1532099" y="6017761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DEB7D3-87E8-0741-AF2B-F301712750BE}"/>
              </a:ext>
            </a:extLst>
          </p:cNvPr>
          <p:cNvCxnSpPr/>
          <p:nvPr/>
        </p:nvCxnSpPr>
        <p:spPr>
          <a:xfrm>
            <a:off x="1510389" y="3971362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2B3AC-F096-FA4B-8C53-3960C4BABA85}"/>
              </a:ext>
            </a:extLst>
          </p:cNvPr>
          <p:cNvSpPr/>
          <p:nvPr/>
        </p:nvSpPr>
        <p:spPr>
          <a:xfrm>
            <a:off x="1488679" y="1930326"/>
            <a:ext cx="9696482" cy="4791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C45-11E6-5F42-A698-310F721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2" y="20450"/>
            <a:ext cx="7639188" cy="60498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行事曆事件新增修改刪除循序圖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F290-C505-6345-9DE8-44B8C27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5" y="6375679"/>
            <a:ext cx="355596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DD814-A017-9047-82C1-E03E3585C5DF}"/>
              </a:ext>
            </a:extLst>
          </p:cNvPr>
          <p:cNvGrpSpPr/>
          <p:nvPr/>
        </p:nvGrpSpPr>
        <p:grpSpPr>
          <a:xfrm>
            <a:off x="1555452" y="650902"/>
            <a:ext cx="359763" cy="683861"/>
            <a:chOff x="2008682" y="1746354"/>
            <a:chExt cx="869430" cy="16526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545AEB-EFAE-5B4D-96F2-62EFF180566C}"/>
                </a:ext>
              </a:extLst>
            </p:cNvPr>
            <p:cNvSpPr/>
            <p:nvPr/>
          </p:nvSpPr>
          <p:spPr>
            <a:xfrm>
              <a:off x="2128603" y="1746354"/>
              <a:ext cx="629588" cy="629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C6CC4-C706-564D-86EF-79AF774B45B7}"/>
                </a:ext>
              </a:extLst>
            </p:cNvPr>
            <p:cNvCxnSpPr/>
            <p:nvPr/>
          </p:nvCxnSpPr>
          <p:spPr>
            <a:xfrm>
              <a:off x="2008682" y="2651387"/>
              <a:ext cx="8694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CA2435-D830-0F41-BF29-8A4583692C83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88" y="2375942"/>
              <a:ext cx="0" cy="610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D792D-8480-B543-AD6E-7221DDDDD874}"/>
                </a:ext>
              </a:extLst>
            </p:cNvPr>
            <p:cNvCxnSpPr/>
            <p:nvPr/>
          </p:nvCxnSpPr>
          <p:spPr>
            <a:xfrm flipH="1">
              <a:off x="2023673" y="2979298"/>
              <a:ext cx="419725" cy="41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784E98-8D11-2A4B-A273-30B932FC3F4A}"/>
                </a:ext>
              </a:extLst>
            </p:cNvPr>
            <p:cNvCxnSpPr/>
            <p:nvPr/>
          </p:nvCxnSpPr>
          <p:spPr>
            <a:xfrm>
              <a:off x="2458388" y="2986792"/>
              <a:ext cx="397241" cy="39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2EBD4-6A13-4A41-8A74-4CFB72BEC4D8}"/>
              </a:ext>
            </a:extLst>
          </p:cNvPr>
          <p:cNvSpPr/>
          <p:nvPr/>
        </p:nvSpPr>
        <p:spPr>
          <a:xfrm>
            <a:off x="2137669" y="684102"/>
            <a:ext cx="1708876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PsycalendarApp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CC6EB-2C75-624D-9033-005631A7B1DB}"/>
              </a:ext>
            </a:extLst>
          </p:cNvPr>
          <p:cNvSpPr/>
          <p:nvPr/>
        </p:nvSpPr>
        <p:spPr>
          <a:xfrm>
            <a:off x="2893103" y="1221250"/>
            <a:ext cx="153534" cy="55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478F9-D0F0-C942-AC3A-D7CC332588F1}"/>
              </a:ext>
            </a:extLst>
          </p:cNvPr>
          <p:cNvSpPr/>
          <p:nvPr/>
        </p:nvSpPr>
        <p:spPr>
          <a:xfrm>
            <a:off x="4020941" y="102966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userUI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B696D-FAF7-5E4D-8A83-2DF45A501443}"/>
              </a:ext>
            </a:extLst>
          </p:cNvPr>
          <p:cNvSpPr/>
          <p:nvPr/>
        </p:nvSpPr>
        <p:spPr>
          <a:xfrm>
            <a:off x="4471205" y="2109230"/>
            <a:ext cx="161601" cy="174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E1F2-3489-0042-93CC-77C3600794B8}"/>
              </a:ext>
            </a:extLst>
          </p:cNvPr>
          <p:cNvSpPr/>
          <p:nvPr/>
        </p:nvSpPr>
        <p:spPr>
          <a:xfrm>
            <a:off x="4471204" y="4147845"/>
            <a:ext cx="153521" cy="160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21558-831A-B74C-A9C5-DDF2C87EC5BE}"/>
              </a:ext>
            </a:extLst>
          </p:cNvPr>
          <p:cNvSpPr/>
          <p:nvPr/>
        </p:nvSpPr>
        <p:spPr>
          <a:xfrm>
            <a:off x="4476445" y="6165367"/>
            <a:ext cx="18092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B106F-D2B1-8746-B594-BAB27DB081F1}"/>
              </a:ext>
            </a:extLst>
          </p:cNvPr>
          <p:cNvSpPr/>
          <p:nvPr/>
        </p:nvSpPr>
        <p:spPr>
          <a:xfrm>
            <a:off x="6874965" y="147493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6A9882-1BC0-AC46-854D-B8C06B974B0D}"/>
              </a:ext>
            </a:extLst>
          </p:cNvPr>
          <p:cNvSpPr/>
          <p:nvPr/>
        </p:nvSpPr>
        <p:spPr>
          <a:xfrm>
            <a:off x="7304345" y="2063451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985E3-BD47-4949-A071-0FF63DC955C5}"/>
              </a:ext>
            </a:extLst>
          </p:cNvPr>
          <p:cNvSpPr/>
          <p:nvPr/>
        </p:nvSpPr>
        <p:spPr>
          <a:xfrm>
            <a:off x="7304345" y="2711815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159B0-3851-BA4F-8841-B0DFAB30CEEC}"/>
              </a:ext>
            </a:extLst>
          </p:cNvPr>
          <p:cNvSpPr/>
          <p:nvPr/>
        </p:nvSpPr>
        <p:spPr>
          <a:xfrm>
            <a:off x="7316516" y="4045622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7BEA4-8FCC-E345-B5E7-C612416387AB}"/>
              </a:ext>
            </a:extLst>
          </p:cNvPr>
          <p:cNvSpPr/>
          <p:nvPr/>
        </p:nvSpPr>
        <p:spPr>
          <a:xfrm>
            <a:off x="7316516" y="4697456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1FD10-300D-704C-96CE-703E62092A27}"/>
              </a:ext>
            </a:extLst>
          </p:cNvPr>
          <p:cNvSpPr/>
          <p:nvPr/>
        </p:nvSpPr>
        <p:spPr>
          <a:xfrm>
            <a:off x="7290796" y="5388720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29FCCD-5F9F-2E4F-9A0D-5EF1E1B73DA8}"/>
              </a:ext>
            </a:extLst>
          </p:cNvPr>
          <p:cNvSpPr/>
          <p:nvPr/>
        </p:nvSpPr>
        <p:spPr>
          <a:xfrm>
            <a:off x="7316516" y="6113649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4D105-571E-364A-8FC7-AA5A7EE95393}"/>
              </a:ext>
            </a:extLst>
          </p:cNvPr>
          <p:cNvSpPr/>
          <p:nvPr/>
        </p:nvSpPr>
        <p:spPr>
          <a:xfrm>
            <a:off x="8913627" y="681290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ＣalendarDB</a:t>
            </a:r>
            <a:endParaRPr lang="en-US" dirty="0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6B148173-6D72-5E42-B1FE-3A06506BF54C}"/>
              </a:ext>
            </a:extLst>
          </p:cNvPr>
          <p:cNvSpPr/>
          <p:nvPr/>
        </p:nvSpPr>
        <p:spPr>
          <a:xfrm flipV="1">
            <a:off x="1488679" y="2167371"/>
            <a:ext cx="730599" cy="379923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49F2B-CFCC-F54F-9095-636C105F507F}"/>
              </a:ext>
            </a:extLst>
          </p:cNvPr>
          <p:cNvSpPr txBox="1"/>
          <p:nvPr/>
        </p:nvSpPr>
        <p:spPr>
          <a:xfrm>
            <a:off x="1566113" y="21611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04ABA-DC3C-8B46-9C2B-749A47706012}"/>
              </a:ext>
            </a:extLst>
          </p:cNvPr>
          <p:cNvSpPr txBox="1"/>
          <p:nvPr/>
        </p:nvSpPr>
        <p:spPr>
          <a:xfrm>
            <a:off x="1730460" y="28290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70D7E-2160-9641-8E62-0EF8226312CC}"/>
              </a:ext>
            </a:extLst>
          </p:cNvPr>
          <p:cNvSpPr txBox="1"/>
          <p:nvPr/>
        </p:nvSpPr>
        <p:spPr>
          <a:xfrm>
            <a:off x="1730460" y="42006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C2C79-A0C8-9148-9DAB-C545BBF730D3}"/>
              </a:ext>
            </a:extLst>
          </p:cNvPr>
          <p:cNvSpPr txBox="1"/>
          <p:nvPr/>
        </p:nvSpPr>
        <p:spPr>
          <a:xfrm>
            <a:off x="1667266" y="62154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[select=3]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3BE50-5465-2A42-BFF5-9E5DC181B236}"/>
              </a:ext>
            </a:extLst>
          </p:cNvPr>
          <p:cNvCxnSpPr>
            <a:cxnSpLocks/>
          </p:cNvCxnSpPr>
          <p:nvPr/>
        </p:nvCxnSpPr>
        <p:spPr>
          <a:xfrm>
            <a:off x="1618938" y="1591566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B62AA3-5DB9-4A47-ADD3-3CE967C80FF9}"/>
              </a:ext>
            </a:extLst>
          </p:cNvPr>
          <p:cNvSpPr txBox="1"/>
          <p:nvPr/>
        </p:nvSpPr>
        <p:spPr>
          <a:xfrm>
            <a:off x="2185672" y="12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D8CCCF-EB6F-D147-9532-81EA9B74C346}"/>
              </a:ext>
            </a:extLst>
          </p:cNvPr>
          <p:cNvCxnSpPr>
            <a:cxnSpLocks/>
          </p:cNvCxnSpPr>
          <p:nvPr/>
        </p:nvCxnSpPr>
        <p:spPr>
          <a:xfrm>
            <a:off x="3124200" y="1602181"/>
            <a:ext cx="87265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F58954-EE1D-0347-9D42-C1D18604EDF5}"/>
              </a:ext>
            </a:extLst>
          </p:cNvPr>
          <p:cNvSpPr txBox="1"/>
          <p:nvPr/>
        </p:nvSpPr>
        <p:spPr>
          <a:xfrm>
            <a:off x="3305352" y="1296149"/>
            <a:ext cx="754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3BCD38-706B-E344-9396-0D2E679E0191}"/>
              </a:ext>
            </a:extLst>
          </p:cNvPr>
          <p:cNvCxnSpPr>
            <a:cxnSpLocks/>
          </p:cNvCxnSpPr>
          <p:nvPr/>
        </p:nvCxnSpPr>
        <p:spPr>
          <a:xfrm>
            <a:off x="3136900" y="27264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8DDA3C-84D4-3246-8C58-E3B5DF2B3864}"/>
              </a:ext>
            </a:extLst>
          </p:cNvPr>
          <p:cNvSpPr txBox="1"/>
          <p:nvPr/>
        </p:nvSpPr>
        <p:spPr>
          <a:xfrm>
            <a:off x="3351134" y="2386701"/>
            <a:ext cx="111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inputEvent</a:t>
            </a:r>
            <a:r>
              <a:rPr lang="en-US" sz="1400" dirty="0"/>
              <a:t>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735571-7EC8-2A40-9C43-49B4369260C0}"/>
              </a:ext>
            </a:extLst>
          </p:cNvPr>
          <p:cNvCxnSpPr>
            <a:cxnSpLocks/>
          </p:cNvCxnSpPr>
          <p:nvPr/>
        </p:nvCxnSpPr>
        <p:spPr>
          <a:xfrm>
            <a:off x="4736251" y="2216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112C04-201D-4749-B793-9B848C095252}"/>
              </a:ext>
            </a:extLst>
          </p:cNvPr>
          <p:cNvSpPr txBox="1"/>
          <p:nvPr/>
        </p:nvSpPr>
        <p:spPr>
          <a:xfrm>
            <a:off x="5820920" y="1916618"/>
            <a:ext cx="11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inputEvent</a:t>
            </a:r>
            <a:r>
              <a:rPr lang="en-US" sz="1400" dirty="0"/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9EBFED-F404-8641-BFB2-29780BFC4804}"/>
              </a:ext>
            </a:extLst>
          </p:cNvPr>
          <p:cNvCxnSpPr>
            <a:cxnSpLocks/>
          </p:cNvCxnSpPr>
          <p:nvPr/>
        </p:nvCxnSpPr>
        <p:spPr>
          <a:xfrm flipH="1">
            <a:off x="4736251" y="2523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F1D53C-E31E-8842-B00E-BC8C88F5759B}"/>
              </a:ext>
            </a:extLst>
          </p:cNvPr>
          <p:cNvSpPr txBox="1"/>
          <p:nvPr/>
        </p:nvSpPr>
        <p:spPr>
          <a:xfrm>
            <a:off x="6435600" y="2233952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newEvent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E3F72-32E1-724B-A4B4-FA73C004DC32}"/>
              </a:ext>
            </a:extLst>
          </p:cNvPr>
          <p:cNvCxnSpPr>
            <a:cxnSpLocks/>
          </p:cNvCxnSpPr>
          <p:nvPr/>
        </p:nvCxnSpPr>
        <p:spPr>
          <a:xfrm>
            <a:off x="4723551" y="2851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7A4B92-0552-CC45-ADFE-AE5885949520}"/>
              </a:ext>
            </a:extLst>
          </p:cNvPr>
          <p:cNvSpPr txBox="1"/>
          <p:nvPr/>
        </p:nvSpPr>
        <p:spPr>
          <a:xfrm>
            <a:off x="5692114" y="25643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5ECAA4-8332-4447-B633-2A1C0E7C8E68}"/>
              </a:ext>
            </a:extLst>
          </p:cNvPr>
          <p:cNvCxnSpPr>
            <a:cxnSpLocks/>
          </p:cNvCxnSpPr>
          <p:nvPr/>
        </p:nvCxnSpPr>
        <p:spPr>
          <a:xfrm flipH="1">
            <a:off x="4710851" y="3158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6207606" y="2868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EventMessage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0DDF9-A251-F74C-A8AB-0012E03A9BB4}"/>
              </a:ext>
            </a:extLst>
          </p:cNvPr>
          <p:cNvSpPr/>
          <p:nvPr/>
        </p:nvSpPr>
        <p:spPr>
          <a:xfrm>
            <a:off x="4472245" y="1618535"/>
            <a:ext cx="172638" cy="27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D20CFC-44F3-8E4B-A072-5AAA0D497819}"/>
              </a:ext>
            </a:extLst>
          </p:cNvPr>
          <p:cNvSpPr/>
          <p:nvPr/>
        </p:nvSpPr>
        <p:spPr>
          <a:xfrm>
            <a:off x="7304345" y="3397468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47711A-0948-0745-8215-FCE7C3F97292}"/>
              </a:ext>
            </a:extLst>
          </p:cNvPr>
          <p:cNvCxnSpPr>
            <a:cxnSpLocks/>
          </p:cNvCxnSpPr>
          <p:nvPr/>
        </p:nvCxnSpPr>
        <p:spPr>
          <a:xfrm>
            <a:off x="4723551" y="35497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2BC343-82CA-C644-BF9B-45FC20AB2992}"/>
              </a:ext>
            </a:extLst>
          </p:cNvPr>
          <p:cNvSpPr txBox="1"/>
          <p:nvPr/>
        </p:nvSpPr>
        <p:spPr>
          <a:xfrm>
            <a:off x="5311126" y="3262941"/>
            <a:ext cx="207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saveUserEvent</a:t>
            </a:r>
            <a:r>
              <a:rPr lang="en-US" sz="1400" dirty="0"/>
              <a:t>(</a:t>
            </a:r>
            <a:r>
              <a:rPr lang="en-US" sz="1400" dirty="0" err="1"/>
              <a:t>newEvent</a:t>
            </a:r>
            <a:r>
              <a:rPr lang="en-US" sz="1400" dirty="0"/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6A14D2-A7A8-B44D-88BA-BDBD89609854}"/>
              </a:ext>
            </a:extLst>
          </p:cNvPr>
          <p:cNvCxnSpPr>
            <a:cxnSpLocks/>
          </p:cNvCxnSpPr>
          <p:nvPr/>
        </p:nvCxnSpPr>
        <p:spPr>
          <a:xfrm flipH="1">
            <a:off x="4710851" y="38567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D7DBC6-9DC5-FE43-94DA-15E7610E400F}"/>
              </a:ext>
            </a:extLst>
          </p:cNvPr>
          <p:cNvSpPr txBox="1"/>
          <p:nvPr/>
        </p:nvSpPr>
        <p:spPr>
          <a:xfrm>
            <a:off x="6207605" y="35674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144AE-0E3A-0A4F-A227-7F8310E36D45}"/>
              </a:ext>
            </a:extLst>
          </p:cNvPr>
          <p:cNvCxnSpPr/>
          <p:nvPr/>
        </p:nvCxnSpPr>
        <p:spPr>
          <a:xfrm flipH="1">
            <a:off x="3130550" y="36519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FFC8F9-8C0F-4145-A760-F1CC452E138E}"/>
              </a:ext>
            </a:extLst>
          </p:cNvPr>
          <p:cNvSpPr txBox="1"/>
          <p:nvPr/>
        </p:nvSpPr>
        <p:spPr>
          <a:xfrm>
            <a:off x="3145242" y="3340612"/>
            <a:ext cx="138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inputComplete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A556EF-8C80-A64D-8A55-135A6E71BB4A}"/>
              </a:ext>
            </a:extLst>
          </p:cNvPr>
          <p:cNvCxnSpPr>
            <a:cxnSpLocks/>
          </p:cNvCxnSpPr>
          <p:nvPr/>
        </p:nvCxnSpPr>
        <p:spPr>
          <a:xfrm>
            <a:off x="7479451" y="36767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117D53-7EF5-DF4D-B950-B7CE350A9438}"/>
              </a:ext>
            </a:extLst>
          </p:cNvPr>
          <p:cNvSpPr txBox="1"/>
          <p:nvPr/>
        </p:nvSpPr>
        <p:spPr>
          <a:xfrm>
            <a:off x="7654587" y="3378973"/>
            <a:ext cx="2169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saveUserEvent</a:t>
            </a:r>
            <a:r>
              <a:rPr lang="en-US" sz="1400" dirty="0"/>
              <a:t>(</a:t>
            </a:r>
            <a:r>
              <a:rPr lang="en-US" sz="1400" dirty="0" err="1"/>
              <a:t>userEvent</a:t>
            </a:r>
            <a:r>
              <a:rPr lang="en-US" sz="1400" dirty="0"/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4840E6-E35A-774A-9DA7-6C46824AC7E3}"/>
              </a:ext>
            </a:extLst>
          </p:cNvPr>
          <p:cNvCxnSpPr>
            <a:cxnSpLocks/>
          </p:cNvCxnSpPr>
          <p:nvPr/>
        </p:nvCxnSpPr>
        <p:spPr>
          <a:xfrm>
            <a:off x="4736251" y="4260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73E811C-725B-1F42-9C46-B739F87E2DA0}"/>
              </a:ext>
            </a:extLst>
          </p:cNvPr>
          <p:cNvSpPr txBox="1"/>
          <p:nvPr/>
        </p:nvSpPr>
        <p:spPr>
          <a:xfrm>
            <a:off x="5083926" y="3961318"/>
            <a:ext cx="186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modifyUserEvent</a:t>
            </a:r>
            <a:r>
              <a:rPr lang="en-US" sz="1400" dirty="0"/>
              <a:t>(user)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11419E-2FC3-1244-9638-7750B4D18D47}"/>
              </a:ext>
            </a:extLst>
          </p:cNvPr>
          <p:cNvCxnSpPr>
            <a:cxnSpLocks/>
          </p:cNvCxnSpPr>
          <p:nvPr/>
        </p:nvCxnSpPr>
        <p:spPr>
          <a:xfrm flipH="1">
            <a:off x="4736251" y="4567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938595-D949-2544-8843-28F4FAB2AD7D}"/>
              </a:ext>
            </a:extLst>
          </p:cNvPr>
          <p:cNvSpPr txBox="1"/>
          <p:nvPr/>
        </p:nvSpPr>
        <p:spPr>
          <a:xfrm>
            <a:off x="6435601" y="4278652"/>
            <a:ext cx="52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FC044F-D742-794C-82B1-4FF16568BECF}"/>
              </a:ext>
            </a:extLst>
          </p:cNvPr>
          <p:cNvCxnSpPr>
            <a:cxnSpLocks/>
          </p:cNvCxnSpPr>
          <p:nvPr/>
        </p:nvCxnSpPr>
        <p:spPr>
          <a:xfrm>
            <a:off x="4723551" y="4895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1300C4-2360-944E-A753-FA4AAAD1AC63}"/>
              </a:ext>
            </a:extLst>
          </p:cNvPr>
          <p:cNvSpPr txBox="1"/>
          <p:nvPr/>
        </p:nvSpPr>
        <p:spPr>
          <a:xfrm>
            <a:off x="5692114" y="46090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B3E48A-2194-3745-81E5-C1D75EE8BCB0}"/>
              </a:ext>
            </a:extLst>
          </p:cNvPr>
          <p:cNvCxnSpPr>
            <a:cxnSpLocks/>
          </p:cNvCxnSpPr>
          <p:nvPr/>
        </p:nvCxnSpPr>
        <p:spPr>
          <a:xfrm flipH="1">
            <a:off x="4710851" y="5202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515AB-19B0-8644-82D2-FBE459675919}"/>
              </a:ext>
            </a:extLst>
          </p:cNvPr>
          <p:cNvCxnSpPr>
            <a:cxnSpLocks/>
          </p:cNvCxnSpPr>
          <p:nvPr/>
        </p:nvCxnSpPr>
        <p:spPr>
          <a:xfrm>
            <a:off x="4723551" y="55944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610211-2C6C-9B48-8FFC-AF730E289563}"/>
              </a:ext>
            </a:extLst>
          </p:cNvPr>
          <p:cNvSpPr txBox="1"/>
          <p:nvPr/>
        </p:nvSpPr>
        <p:spPr>
          <a:xfrm>
            <a:off x="5613882" y="5307595"/>
            <a:ext cx="171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saveUserEvent</a:t>
            </a:r>
            <a:r>
              <a:rPr lang="en-US" sz="1400" dirty="0"/>
              <a:t>(user)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371D2F-EE5A-EA4A-8639-499B82D7B71D}"/>
              </a:ext>
            </a:extLst>
          </p:cNvPr>
          <p:cNvCxnSpPr>
            <a:cxnSpLocks/>
          </p:cNvCxnSpPr>
          <p:nvPr/>
        </p:nvCxnSpPr>
        <p:spPr>
          <a:xfrm flipH="1">
            <a:off x="4710851" y="59014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EC9097F-13F3-AE44-8EC4-069256E01F2C}"/>
              </a:ext>
            </a:extLst>
          </p:cNvPr>
          <p:cNvSpPr txBox="1"/>
          <p:nvPr/>
        </p:nvSpPr>
        <p:spPr>
          <a:xfrm>
            <a:off x="6207605" y="56121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E26212-8540-B849-A60E-A74E0AB0BA83}"/>
              </a:ext>
            </a:extLst>
          </p:cNvPr>
          <p:cNvSpPr txBox="1"/>
          <p:nvPr/>
        </p:nvSpPr>
        <p:spPr>
          <a:xfrm>
            <a:off x="6207606" y="4900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itemMessage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58F242-FE5C-3D48-80D1-483F4D85CD4E}"/>
              </a:ext>
            </a:extLst>
          </p:cNvPr>
          <p:cNvCxnSpPr>
            <a:cxnSpLocks/>
          </p:cNvCxnSpPr>
          <p:nvPr/>
        </p:nvCxnSpPr>
        <p:spPr>
          <a:xfrm>
            <a:off x="7479451" y="42736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1369E92-F938-FE44-BA2E-D653D2AC4D42}"/>
              </a:ext>
            </a:extLst>
          </p:cNvPr>
          <p:cNvSpPr txBox="1"/>
          <p:nvPr/>
        </p:nvSpPr>
        <p:spPr>
          <a:xfrm>
            <a:off x="7907176" y="3975873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getUserEvent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8BF5E2-E511-1649-9ACF-B9B69287EB50}"/>
              </a:ext>
            </a:extLst>
          </p:cNvPr>
          <p:cNvCxnSpPr>
            <a:cxnSpLocks/>
          </p:cNvCxnSpPr>
          <p:nvPr/>
        </p:nvCxnSpPr>
        <p:spPr>
          <a:xfrm flipH="1">
            <a:off x="7496398" y="4528248"/>
            <a:ext cx="22000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C43B7-A458-2845-BBC9-2CB3E6937BF2}"/>
              </a:ext>
            </a:extLst>
          </p:cNvPr>
          <p:cNvSpPr txBox="1"/>
          <p:nvPr/>
        </p:nvSpPr>
        <p:spPr>
          <a:xfrm>
            <a:off x="8158701" y="4252886"/>
            <a:ext cx="98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userEvent</a:t>
            </a:r>
            <a:endParaRPr lang="en-US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726F13-D970-A84D-9ED4-3BFA6A81B1F3}"/>
              </a:ext>
            </a:extLst>
          </p:cNvPr>
          <p:cNvCxnSpPr/>
          <p:nvPr/>
        </p:nvCxnSpPr>
        <p:spPr>
          <a:xfrm flipH="1">
            <a:off x="3105150" y="55823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AADF3-847B-1B4A-B52A-809B24363267}"/>
              </a:ext>
            </a:extLst>
          </p:cNvPr>
          <p:cNvSpPr txBox="1"/>
          <p:nvPr/>
        </p:nvSpPr>
        <p:spPr>
          <a:xfrm>
            <a:off x="3056015" y="5080943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modifyComplete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938B5F-664A-8A41-A0C8-4DB96769175F}"/>
              </a:ext>
            </a:extLst>
          </p:cNvPr>
          <p:cNvCxnSpPr>
            <a:cxnSpLocks/>
          </p:cNvCxnSpPr>
          <p:nvPr/>
        </p:nvCxnSpPr>
        <p:spPr>
          <a:xfrm>
            <a:off x="3136900" y="45933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15EDCD-5D7D-C245-8A8C-D1EB86792BFC}"/>
              </a:ext>
            </a:extLst>
          </p:cNvPr>
          <p:cNvSpPr txBox="1"/>
          <p:nvPr/>
        </p:nvSpPr>
        <p:spPr>
          <a:xfrm>
            <a:off x="3211838" y="4253601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modifyEvent</a:t>
            </a:r>
            <a:r>
              <a:rPr lang="en-US" sz="14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5A4AAF-E666-B641-B196-D703F106CD4E}"/>
              </a:ext>
            </a:extLst>
          </p:cNvPr>
          <p:cNvCxnSpPr/>
          <p:nvPr/>
        </p:nvCxnSpPr>
        <p:spPr>
          <a:xfrm flipH="1">
            <a:off x="3105150" y="6656156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81B730A-0CEA-C040-A3CF-C5002AD53D7C}"/>
              </a:ext>
            </a:extLst>
          </p:cNvPr>
          <p:cNvSpPr txBox="1"/>
          <p:nvPr/>
        </p:nvSpPr>
        <p:spPr>
          <a:xfrm>
            <a:off x="3073204" y="6339787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deleteComplete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1CD08F2-5207-2F42-BDEB-F9265280F1F2}"/>
              </a:ext>
            </a:extLst>
          </p:cNvPr>
          <p:cNvCxnSpPr>
            <a:cxnSpLocks/>
          </p:cNvCxnSpPr>
          <p:nvPr/>
        </p:nvCxnSpPr>
        <p:spPr>
          <a:xfrm>
            <a:off x="3149600" y="63586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448500-1068-174B-8DE8-D907EDBF0C03}"/>
              </a:ext>
            </a:extLst>
          </p:cNvPr>
          <p:cNvSpPr txBox="1"/>
          <p:nvPr/>
        </p:nvSpPr>
        <p:spPr>
          <a:xfrm>
            <a:off x="3250164" y="6071702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deleteEvent</a:t>
            </a:r>
            <a:r>
              <a:rPr lang="en-US" sz="1400" dirty="0"/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E0A59E-9E38-514E-9178-9DAC705BA4E0}"/>
              </a:ext>
            </a:extLst>
          </p:cNvPr>
          <p:cNvCxnSpPr>
            <a:cxnSpLocks/>
          </p:cNvCxnSpPr>
          <p:nvPr/>
        </p:nvCxnSpPr>
        <p:spPr>
          <a:xfrm>
            <a:off x="4723551" y="63056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5625724-9FB4-B541-BB46-9AE9D2DDF023}"/>
              </a:ext>
            </a:extLst>
          </p:cNvPr>
          <p:cNvSpPr txBox="1"/>
          <p:nvPr/>
        </p:nvSpPr>
        <p:spPr>
          <a:xfrm>
            <a:off x="5752265" y="6018795"/>
            <a:ext cx="157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deleteEvent</a:t>
            </a:r>
            <a:r>
              <a:rPr lang="en-US" sz="1400" dirty="0"/>
              <a:t>(event)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E8BC61-1F44-7C41-B57D-0149D3462355}"/>
              </a:ext>
            </a:extLst>
          </p:cNvPr>
          <p:cNvCxnSpPr>
            <a:cxnSpLocks/>
          </p:cNvCxnSpPr>
          <p:nvPr/>
        </p:nvCxnSpPr>
        <p:spPr>
          <a:xfrm flipH="1">
            <a:off x="4710851" y="66126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F74-7051-E443-9877-9BCE5FB6F2C9}"/>
              </a:ext>
            </a:extLst>
          </p:cNvPr>
          <p:cNvSpPr txBox="1"/>
          <p:nvPr/>
        </p:nvSpPr>
        <p:spPr>
          <a:xfrm>
            <a:off x="5949655" y="6323352"/>
            <a:ext cx="128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deleteSuccess</a:t>
            </a:r>
            <a:endParaRPr lang="en-US" sz="14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7F8180-9682-BB45-B0C0-FC3D9F0F8944}"/>
              </a:ext>
            </a:extLst>
          </p:cNvPr>
          <p:cNvCxnSpPr>
            <a:cxnSpLocks/>
          </p:cNvCxnSpPr>
          <p:nvPr/>
        </p:nvCxnSpPr>
        <p:spPr>
          <a:xfrm>
            <a:off x="7506804" y="6381506"/>
            <a:ext cx="22290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E393C67-E76D-6F42-85D3-560E9412DDF5}"/>
              </a:ext>
            </a:extLst>
          </p:cNvPr>
          <p:cNvSpPr txBox="1"/>
          <p:nvPr/>
        </p:nvSpPr>
        <p:spPr>
          <a:xfrm>
            <a:off x="7675929" y="6068262"/>
            <a:ext cx="20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deleteUserEvent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39E710-E924-4B45-8B27-D5235157E3E2}"/>
              </a:ext>
            </a:extLst>
          </p:cNvPr>
          <p:cNvCxnSpPr>
            <a:cxnSpLocks/>
          </p:cNvCxnSpPr>
          <p:nvPr/>
        </p:nvCxnSpPr>
        <p:spPr>
          <a:xfrm>
            <a:off x="7479451" y="5649947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B37DCE1-1479-F547-94A9-B523AAD6869B}"/>
              </a:ext>
            </a:extLst>
          </p:cNvPr>
          <p:cNvSpPr txBox="1"/>
          <p:nvPr/>
        </p:nvSpPr>
        <p:spPr>
          <a:xfrm>
            <a:off x="7654587" y="5352152"/>
            <a:ext cx="2169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saveUserEvent</a:t>
            </a:r>
            <a:r>
              <a:rPr lang="en-US" sz="1400" dirty="0"/>
              <a:t>(</a:t>
            </a:r>
            <a:r>
              <a:rPr lang="en-US" sz="1400" dirty="0" err="1"/>
              <a:t>userEvent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7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FFDB4-6D98-7F4A-899D-241ADC3BC44D}"/>
              </a:ext>
            </a:extLst>
          </p:cNvPr>
          <p:cNvCxnSpPr>
            <a:cxnSpLocks/>
          </p:cNvCxnSpPr>
          <p:nvPr/>
        </p:nvCxnSpPr>
        <p:spPr>
          <a:xfrm>
            <a:off x="9735807" y="1387910"/>
            <a:ext cx="0" cy="54319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54A16-838B-1947-A5A5-AA29E9E73520}"/>
              </a:ext>
            </a:extLst>
          </p:cNvPr>
          <p:cNvCxnSpPr>
            <a:cxnSpLocks/>
          </p:cNvCxnSpPr>
          <p:nvPr/>
        </p:nvCxnSpPr>
        <p:spPr>
          <a:xfrm>
            <a:off x="7399007" y="1743510"/>
            <a:ext cx="0" cy="50763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2187D-4325-2A40-AC89-3B6028491745}"/>
              </a:ext>
            </a:extLst>
          </p:cNvPr>
          <p:cNvCxnSpPr>
            <a:cxnSpLocks/>
          </p:cNvCxnSpPr>
          <p:nvPr/>
        </p:nvCxnSpPr>
        <p:spPr>
          <a:xfrm>
            <a:off x="4566907" y="16042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075598-30B6-8F44-A424-9DE9F2602A5A}"/>
              </a:ext>
            </a:extLst>
          </p:cNvPr>
          <p:cNvCxnSpPr>
            <a:cxnSpLocks/>
          </p:cNvCxnSpPr>
          <p:nvPr/>
        </p:nvCxnSpPr>
        <p:spPr>
          <a:xfrm>
            <a:off x="2992107" y="14899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A4DB91-B68D-534E-992E-32685CBDDF64}"/>
              </a:ext>
            </a:extLst>
          </p:cNvPr>
          <p:cNvCxnSpPr/>
          <p:nvPr/>
        </p:nvCxnSpPr>
        <p:spPr>
          <a:xfrm>
            <a:off x="1532099" y="6017761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DEB7D3-87E8-0741-AF2B-F301712750BE}"/>
              </a:ext>
            </a:extLst>
          </p:cNvPr>
          <p:cNvCxnSpPr/>
          <p:nvPr/>
        </p:nvCxnSpPr>
        <p:spPr>
          <a:xfrm>
            <a:off x="1510389" y="3971362"/>
            <a:ext cx="96530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2B3AC-F096-FA4B-8C53-3960C4BABA85}"/>
              </a:ext>
            </a:extLst>
          </p:cNvPr>
          <p:cNvSpPr/>
          <p:nvPr/>
        </p:nvSpPr>
        <p:spPr>
          <a:xfrm>
            <a:off x="1488679" y="1930326"/>
            <a:ext cx="9696482" cy="4791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C45-11E6-5F42-A698-310F721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2" y="20450"/>
            <a:ext cx="6459084" cy="604985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待辦</a:t>
            </a:r>
            <a:r>
              <a:rPr lang="zh-CN" altLang="en-US" sz="4000" dirty="0"/>
              <a:t>事項新增修改刪除循序圖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F290-C505-6345-9DE8-44B8C27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5" y="6375679"/>
            <a:ext cx="355596" cy="345796"/>
          </a:xfrm>
        </p:spPr>
        <p:txBody>
          <a:bodyPr/>
          <a:lstStyle/>
          <a:p>
            <a:fld id="{6914F355-746C-3C4F-A00B-1BB8E927F51D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DD814-A017-9047-82C1-E03E3585C5DF}"/>
              </a:ext>
            </a:extLst>
          </p:cNvPr>
          <p:cNvGrpSpPr/>
          <p:nvPr/>
        </p:nvGrpSpPr>
        <p:grpSpPr>
          <a:xfrm>
            <a:off x="1555452" y="650902"/>
            <a:ext cx="359763" cy="683861"/>
            <a:chOff x="2008682" y="1746354"/>
            <a:chExt cx="869430" cy="16526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545AEB-EFAE-5B4D-96F2-62EFF180566C}"/>
                </a:ext>
              </a:extLst>
            </p:cNvPr>
            <p:cNvSpPr/>
            <p:nvPr/>
          </p:nvSpPr>
          <p:spPr>
            <a:xfrm>
              <a:off x="2128603" y="1746354"/>
              <a:ext cx="629588" cy="629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C6CC4-C706-564D-86EF-79AF774B45B7}"/>
                </a:ext>
              </a:extLst>
            </p:cNvPr>
            <p:cNvCxnSpPr/>
            <p:nvPr/>
          </p:nvCxnSpPr>
          <p:spPr>
            <a:xfrm>
              <a:off x="2008682" y="2651387"/>
              <a:ext cx="8694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CA2435-D830-0F41-BF29-8A4583692C83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88" y="2375942"/>
              <a:ext cx="0" cy="610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D792D-8480-B543-AD6E-7221DDDDD874}"/>
                </a:ext>
              </a:extLst>
            </p:cNvPr>
            <p:cNvCxnSpPr/>
            <p:nvPr/>
          </p:nvCxnSpPr>
          <p:spPr>
            <a:xfrm flipH="1">
              <a:off x="2023673" y="2979298"/>
              <a:ext cx="419725" cy="41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784E98-8D11-2A4B-A273-30B932FC3F4A}"/>
                </a:ext>
              </a:extLst>
            </p:cNvPr>
            <p:cNvCxnSpPr/>
            <p:nvPr/>
          </p:nvCxnSpPr>
          <p:spPr>
            <a:xfrm>
              <a:off x="2458388" y="2986792"/>
              <a:ext cx="397241" cy="39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2EBD4-6A13-4A41-8A74-4CFB72BEC4D8}"/>
              </a:ext>
            </a:extLst>
          </p:cNvPr>
          <p:cNvSpPr/>
          <p:nvPr/>
        </p:nvSpPr>
        <p:spPr>
          <a:xfrm>
            <a:off x="2137669" y="684102"/>
            <a:ext cx="1708876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PsycalendarApp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CC6EB-2C75-624D-9033-005631A7B1DB}"/>
              </a:ext>
            </a:extLst>
          </p:cNvPr>
          <p:cNvSpPr/>
          <p:nvPr/>
        </p:nvSpPr>
        <p:spPr>
          <a:xfrm>
            <a:off x="2893103" y="1221250"/>
            <a:ext cx="153534" cy="55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478F9-D0F0-C942-AC3A-D7CC332588F1}"/>
              </a:ext>
            </a:extLst>
          </p:cNvPr>
          <p:cNvSpPr/>
          <p:nvPr/>
        </p:nvSpPr>
        <p:spPr>
          <a:xfrm>
            <a:off x="4020941" y="102966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userUI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B696D-FAF7-5E4D-8A83-2DF45A501443}"/>
              </a:ext>
            </a:extLst>
          </p:cNvPr>
          <p:cNvSpPr/>
          <p:nvPr/>
        </p:nvSpPr>
        <p:spPr>
          <a:xfrm>
            <a:off x="4471205" y="2109230"/>
            <a:ext cx="161601" cy="174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E1F2-3489-0042-93CC-77C3600794B8}"/>
              </a:ext>
            </a:extLst>
          </p:cNvPr>
          <p:cNvSpPr/>
          <p:nvPr/>
        </p:nvSpPr>
        <p:spPr>
          <a:xfrm>
            <a:off x="4471204" y="4147845"/>
            <a:ext cx="153521" cy="160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21558-831A-B74C-A9C5-DDF2C87EC5BE}"/>
              </a:ext>
            </a:extLst>
          </p:cNvPr>
          <p:cNvSpPr/>
          <p:nvPr/>
        </p:nvSpPr>
        <p:spPr>
          <a:xfrm>
            <a:off x="4476445" y="6165367"/>
            <a:ext cx="180923" cy="4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B106F-D2B1-8746-B594-BAB27DB081F1}"/>
              </a:ext>
            </a:extLst>
          </p:cNvPr>
          <p:cNvSpPr/>
          <p:nvPr/>
        </p:nvSpPr>
        <p:spPr>
          <a:xfrm>
            <a:off x="6874965" y="147493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6A9882-1BC0-AC46-854D-B8C06B974B0D}"/>
              </a:ext>
            </a:extLst>
          </p:cNvPr>
          <p:cNvSpPr/>
          <p:nvPr/>
        </p:nvSpPr>
        <p:spPr>
          <a:xfrm>
            <a:off x="7304345" y="2063451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985E3-BD47-4949-A071-0FF63DC955C5}"/>
              </a:ext>
            </a:extLst>
          </p:cNvPr>
          <p:cNvSpPr/>
          <p:nvPr/>
        </p:nvSpPr>
        <p:spPr>
          <a:xfrm>
            <a:off x="7304345" y="2711815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159B0-3851-BA4F-8841-B0DFAB30CEEC}"/>
              </a:ext>
            </a:extLst>
          </p:cNvPr>
          <p:cNvSpPr/>
          <p:nvPr/>
        </p:nvSpPr>
        <p:spPr>
          <a:xfrm>
            <a:off x="7316516" y="4045622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7BEA4-8FCC-E345-B5E7-C612416387AB}"/>
              </a:ext>
            </a:extLst>
          </p:cNvPr>
          <p:cNvSpPr/>
          <p:nvPr/>
        </p:nvSpPr>
        <p:spPr>
          <a:xfrm>
            <a:off x="7316516" y="4697456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1FD10-300D-704C-96CE-703E62092A27}"/>
              </a:ext>
            </a:extLst>
          </p:cNvPr>
          <p:cNvSpPr/>
          <p:nvPr/>
        </p:nvSpPr>
        <p:spPr>
          <a:xfrm>
            <a:off x="7290796" y="5388720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29FCCD-5F9F-2E4F-9A0D-5EF1E1B73DA8}"/>
              </a:ext>
            </a:extLst>
          </p:cNvPr>
          <p:cNvSpPr/>
          <p:nvPr/>
        </p:nvSpPr>
        <p:spPr>
          <a:xfrm>
            <a:off x="7316516" y="6113649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4D105-571E-364A-8FC7-AA5A7EE95393}"/>
              </a:ext>
            </a:extLst>
          </p:cNvPr>
          <p:cNvSpPr/>
          <p:nvPr/>
        </p:nvSpPr>
        <p:spPr>
          <a:xfrm>
            <a:off x="8913627" y="681290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TodolistDB</a:t>
            </a:r>
            <a:endParaRPr lang="en-US" dirty="0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6B148173-6D72-5E42-B1FE-3A06506BF54C}"/>
              </a:ext>
            </a:extLst>
          </p:cNvPr>
          <p:cNvSpPr/>
          <p:nvPr/>
        </p:nvSpPr>
        <p:spPr>
          <a:xfrm flipV="1">
            <a:off x="1488679" y="2167371"/>
            <a:ext cx="730599" cy="379923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49F2B-CFCC-F54F-9095-636C105F507F}"/>
              </a:ext>
            </a:extLst>
          </p:cNvPr>
          <p:cNvSpPr txBox="1"/>
          <p:nvPr/>
        </p:nvSpPr>
        <p:spPr>
          <a:xfrm>
            <a:off x="1566113" y="21611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04ABA-DC3C-8B46-9C2B-749A47706012}"/>
              </a:ext>
            </a:extLst>
          </p:cNvPr>
          <p:cNvSpPr txBox="1"/>
          <p:nvPr/>
        </p:nvSpPr>
        <p:spPr>
          <a:xfrm>
            <a:off x="1730460" y="28290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70D7E-2160-9641-8E62-0EF8226312CC}"/>
              </a:ext>
            </a:extLst>
          </p:cNvPr>
          <p:cNvSpPr txBox="1"/>
          <p:nvPr/>
        </p:nvSpPr>
        <p:spPr>
          <a:xfrm>
            <a:off x="1730460" y="42006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C2C79-A0C8-9148-9DAB-C545BBF730D3}"/>
              </a:ext>
            </a:extLst>
          </p:cNvPr>
          <p:cNvSpPr txBox="1"/>
          <p:nvPr/>
        </p:nvSpPr>
        <p:spPr>
          <a:xfrm>
            <a:off x="1667266" y="62154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[select=3]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3BE50-5465-2A42-BFF5-9E5DC181B236}"/>
              </a:ext>
            </a:extLst>
          </p:cNvPr>
          <p:cNvCxnSpPr>
            <a:cxnSpLocks/>
          </p:cNvCxnSpPr>
          <p:nvPr/>
        </p:nvCxnSpPr>
        <p:spPr>
          <a:xfrm>
            <a:off x="1618938" y="1591566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B62AA3-5DB9-4A47-ADD3-3CE967C80FF9}"/>
              </a:ext>
            </a:extLst>
          </p:cNvPr>
          <p:cNvSpPr txBox="1"/>
          <p:nvPr/>
        </p:nvSpPr>
        <p:spPr>
          <a:xfrm>
            <a:off x="2185672" y="12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D8CCCF-EB6F-D147-9532-81EA9B74C346}"/>
              </a:ext>
            </a:extLst>
          </p:cNvPr>
          <p:cNvCxnSpPr>
            <a:cxnSpLocks/>
          </p:cNvCxnSpPr>
          <p:nvPr/>
        </p:nvCxnSpPr>
        <p:spPr>
          <a:xfrm>
            <a:off x="3124200" y="1602181"/>
            <a:ext cx="87265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F58954-EE1D-0347-9D42-C1D18604EDF5}"/>
              </a:ext>
            </a:extLst>
          </p:cNvPr>
          <p:cNvSpPr txBox="1"/>
          <p:nvPr/>
        </p:nvSpPr>
        <p:spPr>
          <a:xfrm>
            <a:off x="3305352" y="1296149"/>
            <a:ext cx="754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3BCD38-706B-E344-9396-0D2E679E0191}"/>
              </a:ext>
            </a:extLst>
          </p:cNvPr>
          <p:cNvCxnSpPr>
            <a:cxnSpLocks/>
          </p:cNvCxnSpPr>
          <p:nvPr/>
        </p:nvCxnSpPr>
        <p:spPr>
          <a:xfrm>
            <a:off x="3136900" y="27264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8DDA3C-84D4-3246-8C58-E3B5DF2B3864}"/>
              </a:ext>
            </a:extLst>
          </p:cNvPr>
          <p:cNvSpPr txBox="1"/>
          <p:nvPr/>
        </p:nvSpPr>
        <p:spPr>
          <a:xfrm>
            <a:off x="3351134" y="2386701"/>
            <a:ext cx="111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inputTodo</a:t>
            </a:r>
            <a:r>
              <a:rPr lang="en-US" sz="1400" dirty="0"/>
              <a:t>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735571-7EC8-2A40-9C43-49B4369260C0}"/>
              </a:ext>
            </a:extLst>
          </p:cNvPr>
          <p:cNvCxnSpPr>
            <a:cxnSpLocks/>
          </p:cNvCxnSpPr>
          <p:nvPr/>
        </p:nvCxnSpPr>
        <p:spPr>
          <a:xfrm>
            <a:off x="4736251" y="2216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112C04-201D-4749-B793-9B848C095252}"/>
              </a:ext>
            </a:extLst>
          </p:cNvPr>
          <p:cNvSpPr txBox="1"/>
          <p:nvPr/>
        </p:nvSpPr>
        <p:spPr>
          <a:xfrm>
            <a:off x="5820920" y="1916618"/>
            <a:ext cx="11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inputTodo</a:t>
            </a:r>
            <a:r>
              <a:rPr lang="en-US" sz="1400" dirty="0"/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9EBFED-F404-8641-BFB2-29780BFC4804}"/>
              </a:ext>
            </a:extLst>
          </p:cNvPr>
          <p:cNvCxnSpPr>
            <a:cxnSpLocks/>
          </p:cNvCxnSpPr>
          <p:nvPr/>
        </p:nvCxnSpPr>
        <p:spPr>
          <a:xfrm flipH="1">
            <a:off x="4736251" y="2523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F1D53C-E31E-8842-B00E-BC8C88F5759B}"/>
              </a:ext>
            </a:extLst>
          </p:cNvPr>
          <p:cNvSpPr txBox="1"/>
          <p:nvPr/>
        </p:nvSpPr>
        <p:spPr>
          <a:xfrm>
            <a:off x="6435600" y="2233952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newTodo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E3F72-32E1-724B-A4B4-FA73C004DC32}"/>
              </a:ext>
            </a:extLst>
          </p:cNvPr>
          <p:cNvCxnSpPr>
            <a:cxnSpLocks/>
          </p:cNvCxnSpPr>
          <p:nvPr/>
        </p:nvCxnSpPr>
        <p:spPr>
          <a:xfrm>
            <a:off x="4723551" y="2851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7A4B92-0552-CC45-ADFE-AE5885949520}"/>
              </a:ext>
            </a:extLst>
          </p:cNvPr>
          <p:cNvSpPr txBox="1"/>
          <p:nvPr/>
        </p:nvSpPr>
        <p:spPr>
          <a:xfrm>
            <a:off x="5692114" y="25643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5ECAA4-8332-4447-B633-2A1C0E7C8E68}"/>
              </a:ext>
            </a:extLst>
          </p:cNvPr>
          <p:cNvCxnSpPr>
            <a:cxnSpLocks/>
          </p:cNvCxnSpPr>
          <p:nvPr/>
        </p:nvCxnSpPr>
        <p:spPr>
          <a:xfrm flipH="1">
            <a:off x="4710851" y="31582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DB6522-7A0F-7749-9ED7-1ECA7ADE3800}"/>
              </a:ext>
            </a:extLst>
          </p:cNvPr>
          <p:cNvSpPr txBox="1"/>
          <p:nvPr/>
        </p:nvSpPr>
        <p:spPr>
          <a:xfrm>
            <a:off x="6207606" y="2868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TodoMessage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0DDF9-A251-F74C-A8AB-0012E03A9BB4}"/>
              </a:ext>
            </a:extLst>
          </p:cNvPr>
          <p:cNvSpPr/>
          <p:nvPr/>
        </p:nvSpPr>
        <p:spPr>
          <a:xfrm>
            <a:off x="4472245" y="1618535"/>
            <a:ext cx="172638" cy="27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D20CFC-44F3-8E4B-A072-5AAA0D497819}"/>
              </a:ext>
            </a:extLst>
          </p:cNvPr>
          <p:cNvSpPr/>
          <p:nvPr/>
        </p:nvSpPr>
        <p:spPr>
          <a:xfrm>
            <a:off x="7304345" y="3397468"/>
            <a:ext cx="179882" cy="5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47711A-0948-0745-8215-FCE7C3F97292}"/>
              </a:ext>
            </a:extLst>
          </p:cNvPr>
          <p:cNvCxnSpPr>
            <a:cxnSpLocks/>
          </p:cNvCxnSpPr>
          <p:nvPr/>
        </p:nvCxnSpPr>
        <p:spPr>
          <a:xfrm>
            <a:off x="4723551" y="35497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2BC343-82CA-C644-BF9B-45FC20AB2992}"/>
              </a:ext>
            </a:extLst>
          </p:cNvPr>
          <p:cNvSpPr txBox="1"/>
          <p:nvPr/>
        </p:nvSpPr>
        <p:spPr>
          <a:xfrm>
            <a:off x="5311126" y="3262941"/>
            <a:ext cx="207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saveUserTodo</a:t>
            </a:r>
            <a:r>
              <a:rPr lang="en-US" sz="1400" dirty="0"/>
              <a:t>(</a:t>
            </a:r>
            <a:r>
              <a:rPr lang="en-US" sz="1400" dirty="0" err="1"/>
              <a:t>newTodo</a:t>
            </a:r>
            <a:r>
              <a:rPr lang="en-US" sz="1400" dirty="0"/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6A14D2-A7A8-B44D-88BA-BDBD89609854}"/>
              </a:ext>
            </a:extLst>
          </p:cNvPr>
          <p:cNvCxnSpPr>
            <a:cxnSpLocks/>
          </p:cNvCxnSpPr>
          <p:nvPr/>
        </p:nvCxnSpPr>
        <p:spPr>
          <a:xfrm flipH="1">
            <a:off x="4710851" y="38567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D7DBC6-9DC5-FE43-94DA-15E7610E400F}"/>
              </a:ext>
            </a:extLst>
          </p:cNvPr>
          <p:cNvSpPr txBox="1"/>
          <p:nvPr/>
        </p:nvSpPr>
        <p:spPr>
          <a:xfrm>
            <a:off x="6207605" y="35674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144AE-0E3A-0A4F-A227-7F8310E36D45}"/>
              </a:ext>
            </a:extLst>
          </p:cNvPr>
          <p:cNvCxnSpPr/>
          <p:nvPr/>
        </p:nvCxnSpPr>
        <p:spPr>
          <a:xfrm flipH="1">
            <a:off x="3130550" y="36519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FFC8F9-8C0F-4145-A760-F1CC452E138E}"/>
              </a:ext>
            </a:extLst>
          </p:cNvPr>
          <p:cNvSpPr txBox="1"/>
          <p:nvPr/>
        </p:nvSpPr>
        <p:spPr>
          <a:xfrm>
            <a:off x="3145242" y="3340612"/>
            <a:ext cx="138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inputComplete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A556EF-8C80-A64D-8A55-135A6E71BB4A}"/>
              </a:ext>
            </a:extLst>
          </p:cNvPr>
          <p:cNvCxnSpPr>
            <a:cxnSpLocks/>
          </p:cNvCxnSpPr>
          <p:nvPr/>
        </p:nvCxnSpPr>
        <p:spPr>
          <a:xfrm>
            <a:off x="7479451" y="36767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117D53-7EF5-DF4D-B950-B7CE350A9438}"/>
              </a:ext>
            </a:extLst>
          </p:cNvPr>
          <p:cNvSpPr txBox="1"/>
          <p:nvPr/>
        </p:nvSpPr>
        <p:spPr>
          <a:xfrm>
            <a:off x="7788475" y="3378973"/>
            <a:ext cx="203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saveUserTodo</a:t>
            </a:r>
            <a:r>
              <a:rPr lang="en-US" sz="1400" dirty="0"/>
              <a:t>(</a:t>
            </a:r>
            <a:r>
              <a:rPr lang="en-US" sz="1400" dirty="0" err="1"/>
              <a:t>userTodo</a:t>
            </a:r>
            <a:r>
              <a:rPr lang="en-US" sz="1400" dirty="0"/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4840E6-E35A-774A-9DA7-6C46824AC7E3}"/>
              </a:ext>
            </a:extLst>
          </p:cNvPr>
          <p:cNvCxnSpPr>
            <a:cxnSpLocks/>
          </p:cNvCxnSpPr>
          <p:nvPr/>
        </p:nvCxnSpPr>
        <p:spPr>
          <a:xfrm>
            <a:off x="4736251" y="4260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73E811C-725B-1F42-9C46-B739F87E2DA0}"/>
              </a:ext>
            </a:extLst>
          </p:cNvPr>
          <p:cNvSpPr txBox="1"/>
          <p:nvPr/>
        </p:nvSpPr>
        <p:spPr>
          <a:xfrm>
            <a:off x="5083926" y="3961318"/>
            <a:ext cx="186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modifyUserTodo</a:t>
            </a:r>
            <a:r>
              <a:rPr lang="en-US" sz="1400" dirty="0"/>
              <a:t>(user)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11419E-2FC3-1244-9638-7750B4D18D47}"/>
              </a:ext>
            </a:extLst>
          </p:cNvPr>
          <p:cNvCxnSpPr>
            <a:cxnSpLocks/>
          </p:cNvCxnSpPr>
          <p:nvPr/>
        </p:nvCxnSpPr>
        <p:spPr>
          <a:xfrm flipH="1">
            <a:off x="4736251" y="4567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938595-D949-2544-8843-28F4FAB2AD7D}"/>
              </a:ext>
            </a:extLst>
          </p:cNvPr>
          <p:cNvSpPr txBox="1"/>
          <p:nvPr/>
        </p:nvSpPr>
        <p:spPr>
          <a:xfrm>
            <a:off x="6435601" y="4278652"/>
            <a:ext cx="52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FC044F-D742-794C-82B1-4FF16568BECF}"/>
              </a:ext>
            </a:extLst>
          </p:cNvPr>
          <p:cNvCxnSpPr>
            <a:cxnSpLocks/>
          </p:cNvCxnSpPr>
          <p:nvPr/>
        </p:nvCxnSpPr>
        <p:spPr>
          <a:xfrm>
            <a:off x="4723551" y="48959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1300C4-2360-944E-A753-FA4AAAD1AC63}"/>
              </a:ext>
            </a:extLst>
          </p:cNvPr>
          <p:cNvSpPr txBox="1"/>
          <p:nvPr/>
        </p:nvSpPr>
        <p:spPr>
          <a:xfrm>
            <a:off x="5692114" y="46090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checkItem</a:t>
            </a:r>
            <a:r>
              <a:rPr lang="en-US" sz="1400" dirty="0"/>
              <a:t>(</a:t>
            </a:r>
            <a:r>
              <a:rPr lang="en-US" sz="1400" dirty="0" err="1"/>
              <a:t>userItem</a:t>
            </a:r>
            <a:r>
              <a:rPr lang="en-US" sz="1400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B3E48A-2194-3745-81E5-C1D75EE8BCB0}"/>
              </a:ext>
            </a:extLst>
          </p:cNvPr>
          <p:cNvCxnSpPr>
            <a:cxnSpLocks/>
          </p:cNvCxnSpPr>
          <p:nvPr/>
        </p:nvCxnSpPr>
        <p:spPr>
          <a:xfrm flipH="1">
            <a:off x="4710851" y="52029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515AB-19B0-8644-82D2-FBE459675919}"/>
              </a:ext>
            </a:extLst>
          </p:cNvPr>
          <p:cNvCxnSpPr>
            <a:cxnSpLocks/>
          </p:cNvCxnSpPr>
          <p:nvPr/>
        </p:nvCxnSpPr>
        <p:spPr>
          <a:xfrm>
            <a:off x="4723551" y="55944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610211-2C6C-9B48-8FFC-AF730E289563}"/>
              </a:ext>
            </a:extLst>
          </p:cNvPr>
          <p:cNvSpPr txBox="1"/>
          <p:nvPr/>
        </p:nvSpPr>
        <p:spPr>
          <a:xfrm>
            <a:off x="5613882" y="5307595"/>
            <a:ext cx="171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saveUserTodo</a:t>
            </a:r>
            <a:r>
              <a:rPr lang="en-US" sz="1400" dirty="0"/>
              <a:t>(user)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371D2F-EE5A-EA4A-8639-499B82D7B71D}"/>
              </a:ext>
            </a:extLst>
          </p:cNvPr>
          <p:cNvCxnSpPr>
            <a:cxnSpLocks/>
          </p:cNvCxnSpPr>
          <p:nvPr/>
        </p:nvCxnSpPr>
        <p:spPr>
          <a:xfrm flipH="1">
            <a:off x="4710851" y="59014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EC9097F-13F3-AE44-8EC4-069256E01F2C}"/>
              </a:ext>
            </a:extLst>
          </p:cNvPr>
          <p:cNvSpPr txBox="1"/>
          <p:nvPr/>
        </p:nvSpPr>
        <p:spPr>
          <a:xfrm>
            <a:off x="6207605" y="5612152"/>
            <a:ext cx="103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saveSuccess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E26212-8540-B849-A60E-A74E0AB0BA83}"/>
              </a:ext>
            </a:extLst>
          </p:cNvPr>
          <p:cNvSpPr txBox="1"/>
          <p:nvPr/>
        </p:nvSpPr>
        <p:spPr>
          <a:xfrm>
            <a:off x="6207606" y="4900952"/>
            <a:ext cx="122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itemMessage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58F242-FE5C-3D48-80D1-483F4D85CD4E}"/>
              </a:ext>
            </a:extLst>
          </p:cNvPr>
          <p:cNvCxnSpPr>
            <a:cxnSpLocks/>
          </p:cNvCxnSpPr>
          <p:nvPr/>
        </p:nvCxnSpPr>
        <p:spPr>
          <a:xfrm>
            <a:off x="7479451" y="42736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1369E92-F938-FE44-BA2E-D653D2AC4D42}"/>
              </a:ext>
            </a:extLst>
          </p:cNvPr>
          <p:cNvSpPr txBox="1"/>
          <p:nvPr/>
        </p:nvSpPr>
        <p:spPr>
          <a:xfrm>
            <a:off x="7907176" y="3975873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getUserTodo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8BF5E2-E511-1649-9ACF-B9B69287EB50}"/>
              </a:ext>
            </a:extLst>
          </p:cNvPr>
          <p:cNvCxnSpPr>
            <a:cxnSpLocks/>
          </p:cNvCxnSpPr>
          <p:nvPr/>
        </p:nvCxnSpPr>
        <p:spPr>
          <a:xfrm flipH="1">
            <a:off x="7496398" y="4528248"/>
            <a:ext cx="22000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C43B7-A458-2845-BBC9-2CB3E6937BF2}"/>
              </a:ext>
            </a:extLst>
          </p:cNvPr>
          <p:cNvSpPr txBox="1"/>
          <p:nvPr/>
        </p:nvSpPr>
        <p:spPr>
          <a:xfrm>
            <a:off x="8160978" y="4252886"/>
            <a:ext cx="97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userTodo</a:t>
            </a:r>
            <a:endParaRPr lang="en-US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726F13-D970-A84D-9ED4-3BFA6A81B1F3}"/>
              </a:ext>
            </a:extLst>
          </p:cNvPr>
          <p:cNvCxnSpPr/>
          <p:nvPr/>
        </p:nvCxnSpPr>
        <p:spPr>
          <a:xfrm flipH="1">
            <a:off x="3105150" y="5582348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AADF3-847B-1B4A-B52A-809B24363267}"/>
              </a:ext>
            </a:extLst>
          </p:cNvPr>
          <p:cNvSpPr txBox="1"/>
          <p:nvPr/>
        </p:nvSpPr>
        <p:spPr>
          <a:xfrm>
            <a:off x="3056015" y="5080943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modifyComplete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938B5F-664A-8A41-A0C8-4DB96769175F}"/>
              </a:ext>
            </a:extLst>
          </p:cNvPr>
          <p:cNvCxnSpPr>
            <a:cxnSpLocks/>
          </p:cNvCxnSpPr>
          <p:nvPr/>
        </p:nvCxnSpPr>
        <p:spPr>
          <a:xfrm>
            <a:off x="3136900" y="45933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15EDCD-5D7D-C245-8A8C-D1EB86792BFC}"/>
              </a:ext>
            </a:extLst>
          </p:cNvPr>
          <p:cNvSpPr txBox="1"/>
          <p:nvPr/>
        </p:nvSpPr>
        <p:spPr>
          <a:xfrm>
            <a:off x="3211838" y="4253601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modifyTodo</a:t>
            </a:r>
            <a:r>
              <a:rPr lang="en-US" sz="14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5A4AAF-E666-B641-B196-D703F106CD4E}"/>
              </a:ext>
            </a:extLst>
          </p:cNvPr>
          <p:cNvCxnSpPr/>
          <p:nvPr/>
        </p:nvCxnSpPr>
        <p:spPr>
          <a:xfrm flipH="1">
            <a:off x="3105150" y="6656156"/>
            <a:ext cx="12573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81B730A-0CEA-C040-A3CF-C5002AD53D7C}"/>
              </a:ext>
            </a:extLst>
          </p:cNvPr>
          <p:cNvSpPr txBox="1"/>
          <p:nvPr/>
        </p:nvSpPr>
        <p:spPr>
          <a:xfrm>
            <a:off x="3073204" y="6339787"/>
            <a:ext cx="150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deleteComplete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1CD08F2-5207-2F42-BDEB-F9265280F1F2}"/>
              </a:ext>
            </a:extLst>
          </p:cNvPr>
          <p:cNvCxnSpPr>
            <a:cxnSpLocks/>
          </p:cNvCxnSpPr>
          <p:nvPr/>
        </p:nvCxnSpPr>
        <p:spPr>
          <a:xfrm>
            <a:off x="3149600" y="6358611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448500-1068-174B-8DE8-D907EDBF0C03}"/>
              </a:ext>
            </a:extLst>
          </p:cNvPr>
          <p:cNvSpPr txBox="1"/>
          <p:nvPr/>
        </p:nvSpPr>
        <p:spPr>
          <a:xfrm>
            <a:off x="3250164" y="6071702"/>
            <a:ext cx="125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deleteTodo</a:t>
            </a:r>
            <a:r>
              <a:rPr lang="en-US" sz="1400" dirty="0"/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E0A59E-9E38-514E-9178-9DAC705BA4E0}"/>
              </a:ext>
            </a:extLst>
          </p:cNvPr>
          <p:cNvCxnSpPr>
            <a:cxnSpLocks/>
          </p:cNvCxnSpPr>
          <p:nvPr/>
        </p:nvCxnSpPr>
        <p:spPr>
          <a:xfrm>
            <a:off x="4723551" y="63056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5625724-9FB4-B541-BB46-9AE9D2DDF023}"/>
              </a:ext>
            </a:extLst>
          </p:cNvPr>
          <p:cNvSpPr txBox="1"/>
          <p:nvPr/>
        </p:nvSpPr>
        <p:spPr>
          <a:xfrm>
            <a:off x="5752265" y="6018795"/>
            <a:ext cx="157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deleteTodo</a:t>
            </a:r>
            <a:r>
              <a:rPr lang="en-US" sz="1400" dirty="0"/>
              <a:t>(</a:t>
            </a:r>
            <a:r>
              <a:rPr lang="en-US" sz="1400" dirty="0" err="1"/>
              <a:t>todo</a:t>
            </a:r>
            <a:r>
              <a:rPr lang="en-US" sz="1400" dirty="0"/>
              <a:t>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E8BC61-1F44-7C41-B57D-0149D3462355}"/>
              </a:ext>
            </a:extLst>
          </p:cNvPr>
          <p:cNvCxnSpPr>
            <a:cxnSpLocks/>
          </p:cNvCxnSpPr>
          <p:nvPr/>
        </p:nvCxnSpPr>
        <p:spPr>
          <a:xfrm flipH="1">
            <a:off x="4710851" y="6612611"/>
            <a:ext cx="249004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F74-7051-E443-9877-9BCE5FB6F2C9}"/>
              </a:ext>
            </a:extLst>
          </p:cNvPr>
          <p:cNvSpPr txBox="1"/>
          <p:nvPr/>
        </p:nvSpPr>
        <p:spPr>
          <a:xfrm>
            <a:off x="5949655" y="6323352"/>
            <a:ext cx="128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deleteSuccess</a:t>
            </a:r>
            <a:endParaRPr lang="en-US" sz="14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7F8180-9682-BB45-B0C0-FC3D9F0F8944}"/>
              </a:ext>
            </a:extLst>
          </p:cNvPr>
          <p:cNvCxnSpPr>
            <a:cxnSpLocks/>
          </p:cNvCxnSpPr>
          <p:nvPr/>
        </p:nvCxnSpPr>
        <p:spPr>
          <a:xfrm>
            <a:off x="7506804" y="6381506"/>
            <a:ext cx="22290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E393C67-E76D-6F42-85D3-560E9412DDF5}"/>
              </a:ext>
            </a:extLst>
          </p:cNvPr>
          <p:cNvSpPr txBox="1"/>
          <p:nvPr/>
        </p:nvSpPr>
        <p:spPr>
          <a:xfrm>
            <a:off x="7728278" y="6068262"/>
            <a:ext cx="198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deleteUserTodo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680666-7D98-EA49-9246-4E0BF803A5AA}"/>
              </a:ext>
            </a:extLst>
          </p:cNvPr>
          <p:cNvCxnSpPr>
            <a:cxnSpLocks/>
          </p:cNvCxnSpPr>
          <p:nvPr/>
        </p:nvCxnSpPr>
        <p:spPr>
          <a:xfrm>
            <a:off x="7479451" y="5674011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E300E7-DBAA-254F-A53D-625B59E66639}"/>
              </a:ext>
            </a:extLst>
          </p:cNvPr>
          <p:cNvSpPr txBox="1"/>
          <p:nvPr/>
        </p:nvSpPr>
        <p:spPr>
          <a:xfrm>
            <a:off x="7788475" y="5376216"/>
            <a:ext cx="203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saveUserTodo</a:t>
            </a:r>
            <a:r>
              <a:rPr lang="en-US" sz="1400" dirty="0"/>
              <a:t>(</a:t>
            </a:r>
            <a:r>
              <a:rPr lang="en-US" sz="1400" dirty="0" err="1"/>
              <a:t>userTodo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9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AFFDB4-6D98-7F4A-899D-241ADC3BC44D}"/>
              </a:ext>
            </a:extLst>
          </p:cNvPr>
          <p:cNvCxnSpPr>
            <a:cxnSpLocks/>
          </p:cNvCxnSpPr>
          <p:nvPr/>
        </p:nvCxnSpPr>
        <p:spPr>
          <a:xfrm>
            <a:off x="9824014" y="744241"/>
            <a:ext cx="0" cy="6120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54A16-838B-1947-A5A5-AA29E9E73520}"/>
              </a:ext>
            </a:extLst>
          </p:cNvPr>
          <p:cNvCxnSpPr>
            <a:cxnSpLocks/>
          </p:cNvCxnSpPr>
          <p:nvPr/>
        </p:nvCxnSpPr>
        <p:spPr>
          <a:xfrm>
            <a:off x="7399007" y="1743510"/>
            <a:ext cx="0" cy="507639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2187D-4325-2A40-AC89-3B6028491745}"/>
              </a:ext>
            </a:extLst>
          </p:cNvPr>
          <p:cNvCxnSpPr>
            <a:cxnSpLocks/>
          </p:cNvCxnSpPr>
          <p:nvPr/>
        </p:nvCxnSpPr>
        <p:spPr>
          <a:xfrm>
            <a:off x="4566907" y="16042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075598-30B6-8F44-A424-9DE9F2602A5A}"/>
              </a:ext>
            </a:extLst>
          </p:cNvPr>
          <p:cNvCxnSpPr>
            <a:cxnSpLocks/>
          </p:cNvCxnSpPr>
          <p:nvPr/>
        </p:nvCxnSpPr>
        <p:spPr>
          <a:xfrm>
            <a:off x="2992107" y="1489971"/>
            <a:ext cx="0" cy="536802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2B3AC-F096-FA4B-8C53-3960C4BABA85}"/>
              </a:ext>
            </a:extLst>
          </p:cNvPr>
          <p:cNvSpPr/>
          <p:nvPr/>
        </p:nvSpPr>
        <p:spPr>
          <a:xfrm>
            <a:off x="1488679" y="1930326"/>
            <a:ext cx="9696482" cy="4791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C45-11E6-5F42-A698-310F721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12" y="20450"/>
            <a:ext cx="4610376" cy="604985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每日行程</a:t>
            </a:r>
            <a:r>
              <a:rPr lang="zh-CN" altLang="en-US" sz="4000" dirty="0"/>
              <a:t>循序圖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F290-C505-6345-9DE8-44B8C27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4405" y="6375679"/>
            <a:ext cx="355596" cy="34579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4F355-746C-3C4F-A00B-1BB8E927F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1DD814-A017-9047-82C1-E03E3585C5DF}"/>
              </a:ext>
            </a:extLst>
          </p:cNvPr>
          <p:cNvGrpSpPr/>
          <p:nvPr/>
        </p:nvGrpSpPr>
        <p:grpSpPr>
          <a:xfrm>
            <a:off x="1555452" y="650902"/>
            <a:ext cx="359763" cy="683861"/>
            <a:chOff x="2008682" y="1746354"/>
            <a:chExt cx="869430" cy="16526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545AEB-EFAE-5B4D-96F2-62EFF180566C}"/>
                </a:ext>
              </a:extLst>
            </p:cNvPr>
            <p:cNvSpPr/>
            <p:nvPr/>
          </p:nvSpPr>
          <p:spPr>
            <a:xfrm>
              <a:off x="2128603" y="1746354"/>
              <a:ext cx="629588" cy="629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C6CC4-C706-564D-86EF-79AF774B45B7}"/>
                </a:ext>
              </a:extLst>
            </p:cNvPr>
            <p:cNvCxnSpPr/>
            <p:nvPr/>
          </p:nvCxnSpPr>
          <p:spPr>
            <a:xfrm>
              <a:off x="2008682" y="2651387"/>
              <a:ext cx="8694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CA2435-D830-0F41-BF29-8A4583692C83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88" y="2375942"/>
              <a:ext cx="0" cy="610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D792D-8480-B543-AD6E-7221DDDDD874}"/>
                </a:ext>
              </a:extLst>
            </p:cNvPr>
            <p:cNvCxnSpPr/>
            <p:nvPr/>
          </p:nvCxnSpPr>
          <p:spPr>
            <a:xfrm flipH="1">
              <a:off x="2023673" y="2979298"/>
              <a:ext cx="419725" cy="41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784E98-8D11-2A4B-A273-30B932FC3F4A}"/>
                </a:ext>
              </a:extLst>
            </p:cNvPr>
            <p:cNvCxnSpPr/>
            <p:nvPr/>
          </p:nvCxnSpPr>
          <p:spPr>
            <a:xfrm>
              <a:off x="2458388" y="2986792"/>
              <a:ext cx="397241" cy="39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2EBD4-6A13-4A41-8A74-4CFB72BEC4D8}"/>
              </a:ext>
            </a:extLst>
          </p:cNvPr>
          <p:cNvSpPr/>
          <p:nvPr/>
        </p:nvSpPr>
        <p:spPr>
          <a:xfrm>
            <a:off x="2137669" y="684102"/>
            <a:ext cx="1708876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PsycalendarApp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CC6EB-2C75-624D-9033-005631A7B1DB}"/>
              </a:ext>
            </a:extLst>
          </p:cNvPr>
          <p:cNvSpPr/>
          <p:nvPr/>
        </p:nvSpPr>
        <p:spPr>
          <a:xfrm>
            <a:off x="2893103" y="1221250"/>
            <a:ext cx="153534" cy="55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478F9-D0F0-C942-AC3A-D7CC332588F1}"/>
              </a:ext>
            </a:extLst>
          </p:cNvPr>
          <p:cNvSpPr/>
          <p:nvPr/>
        </p:nvSpPr>
        <p:spPr>
          <a:xfrm>
            <a:off x="4020941" y="102966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userUI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B106F-D2B1-8746-B594-BAB27DB081F1}"/>
              </a:ext>
            </a:extLst>
          </p:cNvPr>
          <p:cNvSpPr/>
          <p:nvPr/>
        </p:nvSpPr>
        <p:spPr>
          <a:xfrm>
            <a:off x="6874965" y="1474936"/>
            <a:ext cx="1062985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6A9882-1BC0-AC46-854D-B8C06B974B0D}"/>
              </a:ext>
            </a:extLst>
          </p:cNvPr>
          <p:cNvSpPr/>
          <p:nvPr/>
        </p:nvSpPr>
        <p:spPr>
          <a:xfrm>
            <a:off x="7291023" y="2109229"/>
            <a:ext cx="179882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4D105-571E-364A-8FC7-AA5A7EE95393}"/>
              </a:ext>
            </a:extLst>
          </p:cNvPr>
          <p:cNvSpPr/>
          <p:nvPr/>
        </p:nvSpPr>
        <p:spPr>
          <a:xfrm>
            <a:off x="8909191" y="880173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Do DB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3BE50-5465-2A42-BFF5-9E5DC181B236}"/>
              </a:ext>
            </a:extLst>
          </p:cNvPr>
          <p:cNvCxnSpPr>
            <a:cxnSpLocks/>
          </p:cNvCxnSpPr>
          <p:nvPr/>
        </p:nvCxnSpPr>
        <p:spPr>
          <a:xfrm>
            <a:off x="1618938" y="1591566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B62AA3-5DB9-4A47-ADD3-3CE967C80FF9}"/>
              </a:ext>
            </a:extLst>
          </p:cNvPr>
          <p:cNvSpPr txBox="1"/>
          <p:nvPr/>
        </p:nvSpPr>
        <p:spPr>
          <a:xfrm>
            <a:off x="2185672" y="1232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run()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D8CCCF-EB6F-D147-9532-81EA9B74C346}"/>
              </a:ext>
            </a:extLst>
          </p:cNvPr>
          <p:cNvCxnSpPr>
            <a:cxnSpLocks/>
          </p:cNvCxnSpPr>
          <p:nvPr/>
        </p:nvCxnSpPr>
        <p:spPr>
          <a:xfrm>
            <a:off x="3124200" y="1602181"/>
            <a:ext cx="87265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F58954-EE1D-0347-9D42-C1D18604EDF5}"/>
              </a:ext>
            </a:extLst>
          </p:cNvPr>
          <p:cNvSpPr txBox="1"/>
          <p:nvPr/>
        </p:nvSpPr>
        <p:spPr>
          <a:xfrm>
            <a:off x="3305352" y="1296149"/>
            <a:ext cx="754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735571-7EC8-2A40-9C43-49B4369260C0}"/>
              </a:ext>
            </a:extLst>
          </p:cNvPr>
          <p:cNvCxnSpPr>
            <a:cxnSpLocks/>
          </p:cNvCxnSpPr>
          <p:nvPr/>
        </p:nvCxnSpPr>
        <p:spPr>
          <a:xfrm flipH="1">
            <a:off x="4736251" y="2216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112C04-201D-4749-B793-9B848C095252}"/>
              </a:ext>
            </a:extLst>
          </p:cNvPr>
          <p:cNvSpPr txBox="1"/>
          <p:nvPr/>
        </p:nvSpPr>
        <p:spPr>
          <a:xfrm>
            <a:off x="5921978" y="1916618"/>
            <a:ext cx="102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Gill Sans MT" panose="020B0502020104020203"/>
              </a:rPr>
              <a:t>showDate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E3F72-32E1-724B-A4B4-FA73C004DC32}"/>
              </a:ext>
            </a:extLst>
          </p:cNvPr>
          <p:cNvCxnSpPr>
            <a:cxnSpLocks/>
          </p:cNvCxnSpPr>
          <p:nvPr/>
        </p:nvCxnSpPr>
        <p:spPr>
          <a:xfrm>
            <a:off x="4723551" y="2851268"/>
            <a:ext cx="2567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7A4B92-0552-CC45-ADFE-AE5885949520}"/>
              </a:ext>
            </a:extLst>
          </p:cNvPr>
          <p:cNvSpPr txBox="1"/>
          <p:nvPr/>
        </p:nvSpPr>
        <p:spPr>
          <a:xfrm>
            <a:off x="5692114" y="2564396"/>
            <a:ext cx="174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selectDate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A556EF-8C80-A64D-8A55-135A6E71BB4A}"/>
              </a:ext>
            </a:extLst>
          </p:cNvPr>
          <p:cNvCxnSpPr>
            <a:cxnSpLocks/>
          </p:cNvCxnSpPr>
          <p:nvPr/>
        </p:nvCxnSpPr>
        <p:spPr>
          <a:xfrm>
            <a:off x="7479451" y="3676768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30">
            <a:extLst>
              <a:ext uri="{FF2B5EF4-FFF2-40B4-BE49-F238E27FC236}">
                <a16:creationId xmlns:a16="http://schemas.microsoft.com/office/drawing/2014/main" id="{D66AAB37-35BE-4D1A-A6C9-C37532726BC5}"/>
              </a:ext>
            </a:extLst>
          </p:cNvPr>
          <p:cNvSpPr/>
          <p:nvPr/>
        </p:nvSpPr>
        <p:spPr>
          <a:xfrm>
            <a:off x="4448429" y="2102605"/>
            <a:ext cx="179882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7" name="TextBox 69">
            <a:extLst>
              <a:ext uri="{FF2B5EF4-FFF2-40B4-BE49-F238E27FC236}">
                <a16:creationId xmlns:a16="http://schemas.microsoft.com/office/drawing/2014/main" id="{561BFA0D-BB21-4D3C-A71B-0B058C94E7AE}"/>
              </a:ext>
            </a:extLst>
          </p:cNvPr>
          <p:cNvSpPr txBox="1"/>
          <p:nvPr/>
        </p:nvSpPr>
        <p:spPr>
          <a:xfrm>
            <a:off x="5484270" y="4521902"/>
            <a:ext cx="106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showEvent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3" name="Rectangle 36">
            <a:extLst>
              <a:ext uri="{FF2B5EF4-FFF2-40B4-BE49-F238E27FC236}">
                <a16:creationId xmlns:a16="http://schemas.microsoft.com/office/drawing/2014/main" id="{6F853C8E-FC93-4112-A9C4-C0FEE14FEB8B}"/>
              </a:ext>
            </a:extLst>
          </p:cNvPr>
          <p:cNvSpPr/>
          <p:nvPr/>
        </p:nvSpPr>
        <p:spPr>
          <a:xfrm>
            <a:off x="8913627" y="249617"/>
            <a:ext cx="1653231" cy="53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Event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DBC8BB-CC00-E043-9E62-547AEE26E2D7}"/>
              </a:ext>
            </a:extLst>
          </p:cNvPr>
          <p:cNvCxnSpPr>
            <a:cxnSpLocks/>
          </p:cNvCxnSpPr>
          <p:nvPr/>
        </p:nvCxnSpPr>
        <p:spPr>
          <a:xfrm flipH="1">
            <a:off x="4681008" y="4829679"/>
            <a:ext cx="25325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9">
            <a:extLst>
              <a:ext uri="{FF2B5EF4-FFF2-40B4-BE49-F238E27FC236}">
                <a16:creationId xmlns:a16="http://schemas.microsoft.com/office/drawing/2014/main" id="{2BAB431D-23A4-C040-81A6-59B3E5DD4F36}"/>
              </a:ext>
            </a:extLst>
          </p:cNvPr>
          <p:cNvSpPr txBox="1"/>
          <p:nvPr/>
        </p:nvSpPr>
        <p:spPr>
          <a:xfrm>
            <a:off x="5484270" y="4943007"/>
            <a:ext cx="10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showTodo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35C9E0-567F-7245-9C0E-E40780186CAC}"/>
              </a:ext>
            </a:extLst>
          </p:cNvPr>
          <p:cNvCxnSpPr>
            <a:cxnSpLocks/>
          </p:cNvCxnSpPr>
          <p:nvPr/>
        </p:nvCxnSpPr>
        <p:spPr>
          <a:xfrm flipH="1">
            <a:off x="4681008" y="5250784"/>
            <a:ext cx="25325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AC703D-A43B-104C-B6A0-13B5A14BED5B}"/>
              </a:ext>
            </a:extLst>
          </p:cNvPr>
          <p:cNvSpPr txBox="1"/>
          <p:nvPr/>
        </p:nvSpPr>
        <p:spPr>
          <a:xfrm>
            <a:off x="7843394" y="3353500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getUserTodo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E3E64E-8F10-494D-B25D-772EBEBD61DD}"/>
              </a:ext>
            </a:extLst>
          </p:cNvPr>
          <p:cNvSpPr txBox="1"/>
          <p:nvPr/>
        </p:nvSpPr>
        <p:spPr>
          <a:xfrm>
            <a:off x="8167853" y="3722499"/>
            <a:ext cx="97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userTodo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D2AC0D-89BF-CB49-AD1D-5634F5D2F94B}"/>
              </a:ext>
            </a:extLst>
          </p:cNvPr>
          <p:cNvCxnSpPr>
            <a:cxnSpLocks/>
          </p:cNvCxnSpPr>
          <p:nvPr/>
        </p:nvCxnSpPr>
        <p:spPr>
          <a:xfrm flipH="1">
            <a:off x="7496398" y="4026986"/>
            <a:ext cx="22000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ECD370-4635-A64A-833B-24D3D1ECE5D0}"/>
              </a:ext>
            </a:extLst>
          </p:cNvPr>
          <p:cNvCxnSpPr>
            <a:cxnSpLocks/>
          </p:cNvCxnSpPr>
          <p:nvPr/>
        </p:nvCxnSpPr>
        <p:spPr>
          <a:xfrm>
            <a:off x="7479451" y="4607782"/>
            <a:ext cx="2256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FD58F8-BA79-6A49-9013-DE3847772E14}"/>
              </a:ext>
            </a:extLst>
          </p:cNvPr>
          <p:cNvSpPr txBox="1"/>
          <p:nvPr/>
        </p:nvSpPr>
        <p:spPr>
          <a:xfrm>
            <a:off x="7843394" y="4284514"/>
            <a:ext cx="191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getUserEvent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C92803-9DF5-514D-AB5F-71B6956EE071}"/>
              </a:ext>
            </a:extLst>
          </p:cNvPr>
          <p:cNvSpPr txBox="1"/>
          <p:nvPr/>
        </p:nvSpPr>
        <p:spPr>
          <a:xfrm>
            <a:off x="8167853" y="4653513"/>
            <a:ext cx="97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userEvent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A1F296-EDD5-2F4D-9B06-1AB263B5EBC4}"/>
              </a:ext>
            </a:extLst>
          </p:cNvPr>
          <p:cNvCxnSpPr>
            <a:cxnSpLocks/>
          </p:cNvCxnSpPr>
          <p:nvPr/>
        </p:nvCxnSpPr>
        <p:spPr>
          <a:xfrm flipH="1">
            <a:off x="7496398" y="4958000"/>
            <a:ext cx="22000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351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{EF66AFBA-BB7D-3443-9F09-DC315B27E062}tf10001071</Template>
  <TotalTime>2874</TotalTime>
  <Words>570</Words>
  <Application>Microsoft Office PowerPoint</Application>
  <PresentationFormat>Widescreen</PresentationFormat>
  <Paragraphs>265</Paragraphs>
  <Slides>15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Badge</vt:lpstr>
      <vt:lpstr>超能曆</vt:lpstr>
      <vt:lpstr>PowerPoint Presentation</vt:lpstr>
      <vt:lpstr>行事曆撰寫之初步類別圖</vt:lpstr>
      <vt:lpstr>待辦事項撰寫之初步類別圖</vt:lpstr>
      <vt:lpstr>每日行程之初步類別圖</vt:lpstr>
      <vt:lpstr>用戶基本資料循序圖</vt:lpstr>
      <vt:lpstr>行事曆事件新增修改刪除循序圖</vt:lpstr>
      <vt:lpstr>待辦事項新增修改刪除循序圖</vt:lpstr>
      <vt:lpstr>每日行程循序圖</vt:lpstr>
      <vt:lpstr>測試計畫</vt:lpstr>
      <vt:lpstr>PowerPoint Presentation</vt:lpstr>
      <vt:lpstr>PowerPoint Presentation</vt:lpstr>
      <vt:lpstr>PowerPoint Presentation</vt:lpstr>
      <vt:lpstr>天氣預報之初步類別圖</vt:lpstr>
      <vt:lpstr>天氣預報循序圖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多功能行事曆</dc:title>
  <dc:creator>CHEN ERIC</dc:creator>
  <cp:lastModifiedBy>CHEN ERIC</cp:lastModifiedBy>
  <cp:revision>22</cp:revision>
  <cp:lastPrinted>2018-11-01T03:02:21Z</cp:lastPrinted>
  <dcterms:created xsi:type="dcterms:W3CDTF">2018-10-24T23:27:50Z</dcterms:created>
  <dcterms:modified xsi:type="dcterms:W3CDTF">2018-12-27T01:52:15Z</dcterms:modified>
</cp:coreProperties>
</file>