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1" r:id="rId5"/>
  </p:sldMasterIdLst>
  <p:notesMasterIdLst>
    <p:notesMasterId r:id="rId13"/>
  </p:notesMasterIdLst>
  <p:handoutMasterIdLst>
    <p:handoutMasterId r:id="rId14"/>
  </p:handoutMasterIdLst>
  <p:sldIdLst>
    <p:sldId id="257" r:id="rId6"/>
    <p:sldId id="258" r:id="rId7"/>
    <p:sldId id="259" r:id="rId8"/>
    <p:sldId id="260" r:id="rId9"/>
    <p:sldId id="261" r:id="rId10"/>
    <p:sldId id="262" r:id="rId11"/>
    <p:sldId id="263" r:id="rId12"/>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8DBA4D-101B-3D4B-B270-CF5FDA41CA6E}">
          <p14:sldIdLst>
            <p14:sldId id="257"/>
            <p14:sldId id="258"/>
            <p14:sldId id="259"/>
            <p14:sldId id="260"/>
            <p14:sldId id="261"/>
            <p14:sldId id="262"/>
            <p14:sldId id="263"/>
          </p14:sldIdLst>
        </p14:section>
      </p14:sectionLst>
    </p:ext>
    <p:ext uri="{EFAFB233-063F-42B5-8137-9DF3F51BA10A}">
      <p15:sldGuideLst xmlns:p15="http://schemas.microsoft.com/office/powerpoint/2012/main">
        <p15:guide id="1" orient="horz" pos="8294" userDrawn="1">
          <p15:clr>
            <a:srgbClr val="A4A3A4"/>
          </p15:clr>
        </p15:guide>
        <p15:guide id="2" pos="11059" userDrawn="1">
          <p15:clr>
            <a:srgbClr val="A4A3A4"/>
          </p15:clr>
        </p15:guide>
        <p15:guide id="3" orient="horz" pos="1620" userDrawn="1">
          <p15:clr>
            <a:srgbClr val="A4A3A4"/>
          </p15:clr>
        </p15:guide>
        <p15:guide id="4"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355E"/>
    <a:srgbClr val="72738F"/>
    <a:srgbClr val="4F81BD"/>
    <a:srgbClr val="144A9B"/>
    <a:srgbClr val="F5C814"/>
    <a:srgbClr val="B2292E"/>
    <a:srgbClr val="0B3257"/>
    <a:srgbClr val="9D1722"/>
    <a:srgbClr val="FFFFFF"/>
    <a:srgbClr val="A317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19" autoAdjust="0"/>
    <p:restoredTop sz="86655" autoAdjust="0"/>
  </p:normalViewPr>
  <p:slideViewPr>
    <p:cSldViewPr snapToGrid="0">
      <p:cViewPr varScale="1">
        <p:scale>
          <a:sx n="299" d="100"/>
          <a:sy n="299" d="100"/>
        </p:scale>
        <p:origin x="2688" y="176"/>
      </p:cViewPr>
      <p:guideLst>
        <p:guide orient="horz" pos="8294"/>
        <p:guide pos="11059"/>
        <p:guide orient="horz" pos="1620"/>
        <p:guide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20" d="100"/>
        <a:sy n="20" d="100"/>
      </p:scale>
      <p:origin x="0" y="0"/>
    </p:cViewPr>
  </p:sorterViewPr>
  <p:notesViewPr>
    <p:cSldViewPr snapToGrid="0" snapToObjects="1">
      <p:cViewPr varScale="1">
        <p:scale>
          <a:sx n="10" d="100"/>
          <a:sy n="10" d="100"/>
        </p:scale>
        <p:origin x="-920" y="28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FCC781-922A-3C4D-8A0D-C00768F1A79D}" type="datetimeFigureOut">
              <a:rPr lang="en-US" smtClean="0"/>
              <a:t>5/23/19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00A55DD-C613-824B-ADA2-14B357D94DE2}" type="slidenum">
              <a:rPr lang="en-US" smtClean="0"/>
              <a:t>‹#›</a:t>
            </a:fld>
            <a:endParaRPr lang="en-US"/>
          </a:p>
        </p:txBody>
      </p:sp>
    </p:spTree>
    <p:extLst>
      <p:ext uri="{BB962C8B-B14F-4D97-AF65-F5344CB8AC3E}">
        <p14:creationId xmlns:p14="http://schemas.microsoft.com/office/powerpoint/2010/main" val="35233191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DB3846-BCFA-4800-BA06-61723393EE83}" type="datetimeFigureOut">
              <a:rPr lang="en-US" smtClean="0"/>
              <a:t>5/23/19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2D548-2418-41E4-B1C8-959181E69469}" type="slidenum">
              <a:rPr lang="en-US" smtClean="0"/>
              <a:t>‹#›</a:t>
            </a:fld>
            <a:endParaRPr lang="en-US"/>
          </a:p>
        </p:txBody>
      </p:sp>
    </p:spTree>
    <p:extLst>
      <p:ext uri="{BB962C8B-B14F-4D97-AF65-F5344CB8AC3E}">
        <p14:creationId xmlns:p14="http://schemas.microsoft.com/office/powerpoint/2010/main" val="1690469278"/>
      </p:ext>
    </p:extLst>
  </p:cSld>
  <p:clrMap bg1="lt1" tx1="dk1" bg2="lt2" tx2="dk2" accent1="accent1" accent2="accent2" accent3="accent3" accent4="accent4" accent5="accent5" accent6="accent6" hlink="hlink" folHlink="folHlink"/>
  <p:hf hdr="0" ftr="0" dt="0"/>
  <p:notesStyle>
    <a:lvl1pPr marL="0" algn="l" defTabSz="178582" rtl="0" eaLnBrk="1" latinLnBrk="0" hangingPunct="1">
      <a:defRPr sz="200" kern="1200">
        <a:solidFill>
          <a:schemeClr val="tx1"/>
        </a:solidFill>
        <a:latin typeface="+mn-lt"/>
        <a:ea typeface="+mn-ea"/>
        <a:cs typeface="+mn-cs"/>
      </a:defRPr>
    </a:lvl1pPr>
    <a:lvl2pPr marL="89291" algn="l" defTabSz="178582" rtl="0" eaLnBrk="1" latinLnBrk="0" hangingPunct="1">
      <a:defRPr sz="200" kern="1200">
        <a:solidFill>
          <a:schemeClr val="tx1"/>
        </a:solidFill>
        <a:latin typeface="+mn-lt"/>
        <a:ea typeface="+mn-ea"/>
        <a:cs typeface="+mn-cs"/>
      </a:defRPr>
    </a:lvl2pPr>
    <a:lvl3pPr marL="178582" algn="l" defTabSz="178582" rtl="0" eaLnBrk="1" latinLnBrk="0" hangingPunct="1">
      <a:defRPr sz="200" kern="1200">
        <a:solidFill>
          <a:schemeClr val="tx1"/>
        </a:solidFill>
        <a:latin typeface="+mn-lt"/>
        <a:ea typeface="+mn-ea"/>
        <a:cs typeface="+mn-cs"/>
      </a:defRPr>
    </a:lvl3pPr>
    <a:lvl4pPr marL="267873" algn="l" defTabSz="178582" rtl="0" eaLnBrk="1" latinLnBrk="0" hangingPunct="1">
      <a:defRPr sz="200" kern="1200">
        <a:solidFill>
          <a:schemeClr val="tx1"/>
        </a:solidFill>
        <a:latin typeface="+mn-lt"/>
        <a:ea typeface="+mn-ea"/>
        <a:cs typeface="+mn-cs"/>
      </a:defRPr>
    </a:lvl4pPr>
    <a:lvl5pPr marL="357165" algn="l" defTabSz="178582" rtl="0" eaLnBrk="1" latinLnBrk="0" hangingPunct="1">
      <a:defRPr sz="200" kern="1200">
        <a:solidFill>
          <a:schemeClr val="tx1"/>
        </a:solidFill>
        <a:latin typeface="+mn-lt"/>
        <a:ea typeface="+mn-ea"/>
        <a:cs typeface="+mn-cs"/>
      </a:defRPr>
    </a:lvl5pPr>
    <a:lvl6pPr marL="446456" algn="l" defTabSz="178582" rtl="0" eaLnBrk="1" latinLnBrk="0" hangingPunct="1">
      <a:defRPr sz="200" kern="1200">
        <a:solidFill>
          <a:schemeClr val="tx1"/>
        </a:solidFill>
        <a:latin typeface="+mn-lt"/>
        <a:ea typeface="+mn-ea"/>
        <a:cs typeface="+mn-cs"/>
      </a:defRPr>
    </a:lvl6pPr>
    <a:lvl7pPr marL="535747" algn="l" defTabSz="178582" rtl="0" eaLnBrk="1" latinLnBrk="0" hangingPunct="1">
      <a:defRPr sz="200" kern="1200">
        <a:solidFill>
          <a:schemeClr val="tx1"/>
        </a:solidFill>
        <a:latin typeface="+mn-lt"/>
        <a:ea typeface="+mn-ea"/>
        <a:cs typeface="+mn-cs"/>
      </a:defRPr>
    </a:lvl7pPr>
    <a:lvl8pPr marL="625038" algn="l" defTabSz="178582" rtl="0" eaLnBrk="1" latinLnBrk="0" hangingPunct="1">
      <a:defRPr sz="200" kern="1200">
        <a:solidFill>
          <a:schemeClr val="tx1"/>
        </a:solidFill>
        <a:latin typeface="+mn-lt"/>
        <a:ea typeface="+mn-ea"/>
        <a:cs typeface="+mn-cs"/>
      </a:defRPr>
    </a:lvl8pPr>
    <a:lvl9pPr marL="714329" algn="l" defTabSz="178582" rtl="0" eaLnBrk="1" latinLnBrk="0" hangingPunct="1">
      <a:defRPr sz="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_Slide">
    <p:spTree>
      <p:nvGrpSpPr>
        <p:cNvPr id="1" name=""/>
        <p:cNvGrpSpPr/>
        <p:nvPr/>
      </p:nvGrpSpPr>
      <p:grpSpPr>
        <a:xfrm>
          <a:off x="0" y="0"/>
          <a:ext cx="0" cy="0"/>
          <a:chOff x="0" y="0"/>
          <a:chExt cx="0" cy="0"/>
        </a:xfrm>
      </p:grpSpPr>
      <p:pic>
        <p:nvPicPr>
          <p:cNvPr id="12" name="Picture 11" descr="PPT_tex2mid.jpg"/>
          <p:cNvPicPr>
            <a:picLocks noChangeAspect="1"/>
          </p:cNvPicPr>
          <p:nvPr/>
        </p:nvPicPr>
        <p:blipFill rotWithShape="1">
          <a:blip r:embed="rId2">
            <a:extLst>
              <a:ext uri="{28A0092B-C50C-407E-A947-70E740481C1C}">
                <a14:useLocalDpi xmlns:a14="http://schemas.microsoft.com/office/drawing/2010/main" val="0"/>
              </a:ext>
            </a:extLst>
          </a:blip>
          <a:srcRect l="1839" r="1281"/>
          <a:stretch/>
        </p:blipFill>
        <p:spPr>
          <a:xfrm>
            <a:off x="0" y="0"/>
            <a:ext cx="6858000" cy="5143500"/>
          </a:xfrm>
          <a:prstGeom prst="rect">
            <a:avLst/>
          </a:prstGeom>
        </p:spPr>
      </p:pic>
      <p:sp>
        <p:nvSpPr>
          <p:cNvPr id="4" name="Slide Number Placeholder 3"/>
          <p:cNvSpPr>
            <a:spLocks noGrp="1"/>
          </p:cNvSpPr>
          <p:nvPr>
            <p:ph type="sldNum" sz="quarter" idx="12"/>
          </p:nvPr>
        </p:nvSpPr>
        <p:spPr>
          <a:xfrm>
            <a:off x="203675" y="4901252"/>
            <a:ext cx="139925" cy="107722"/>
          </a:xfrm>
        </p:spPr>
        <p:txBody>
          <a:bodyPr/>
          <a:lstStyle/>
          <a:p>
            <a:fld id="{B5C01996-2D0B-4E1B-998A-4107E0F8DE91}" type="slidenum">
              <a:rPr lang="en-US" smtClean="0"/>
              <a:pPr/>
              <a:t>‹#›</a:t>
            </a:fld>
            <a:endParaRPr lang="en-US" dirty="0"/>
          </a:p>
        </p:txBody>
      </p:sp>
      <p:sp>
        <p:nvSpPr>
          <p:cNvPr id="5" name="Footer Placeholder 4"/>
          <p:cNvSpPr>
            <a:spLocks noGrp="1"/>
          </p:cNvSpPr>
          <p:nvPr>
            <p:ph type="ftr" sz="quarter" idx="3"/>
          </p:nvPr>
        </p:nvSpPr>
        <p:spPr>
          <a:xfrm>
            <a:off x="2180176" y="4901251"/>
            <a:ext cx="2497652" cy="112692"/>
          </a:xfrm>
          <a:prstGeom prst="rect">
            <a:avLst/>
          </a:prstGeom>
        </p:spPr>
        <p:txBody>
          <a:bodyPr/>
          <a:lstStyle>
            <a:lvl1pPr marL="0" algn="ctr" defTabSz="514292" rtl="0" eaLnBrk="1" latinLnBrk="0" hangingPunct="1">
              <a:defRPr lang="en-US" sz="525" kern="1200" smtClean="0">
                <a:solidFill>
                  <a:schemeClr val="tx1">
                    <a:lumMod val="50000"/>
                    <a:lumOff val="50000"/>
                  </a:schemeClr>
                </a:solidFill>
                <a:latin typeface="+mn-lt"/>
                <a:ea typeface="Roboto Lt"/>
                <a:cs typeface="Roboto Lt"/>
              </a:defRPr>
            </a:lvl1pPr>
          </a:lstStyle>
          <a:p>
            <a:r>
              <a:rPr lang="en-US" b="1"/>
              <a:t>KeyW Proprietary – Not for disclosure except as authorized by KeyW </a:t>
            </a:r>
            <a:endParaRPr lang="en-US" dirty="0"/>
          </a:p>
        </p:txBody>
      </p:sp>
      <p:sp>
        <p:nvSpPr>
          <p:cNvPr id="13" name="Rectangle 12"/>
          <p:cNvSpPr/>
          <p:nvPr/>
        </p:nvSpPr>
        <p:spPr>
          <a:xfrm>
            <a:off x="2990155" y="1269242"/>
            <a:ext cx="3867845" cy="2247605"/>
          </a:xfrm>
          <a:prstGeom prst="rect">
            <a:avLst/>
          </a:prstGeom>
          <a:solidFill>
            <a:srgbClr val="1C355E"/>
          </a:solidFill>
          <a:ln>
            <a:noFill/>
          </a:ln>
        </p:spPr>
        <p:style>
          <a:lnRef idx="1">
            <a:schemeClr val="accent1"/>
          </a:lnRef>
          <a:fillRef idx="3">
            <a:schemeClr val="accent1"/>
          </a:fillRef>
          <a:effectRef idx="2">
            <a:schemeClr val="accent1"/>
          </a:effectRef>
          <a:fontRef idx="minor">
            <a:schemeClr val="lt1"/>
          </a:fontRef>
        </p:style>
        <p:txBody>
          <a:bodyPr lIns="13394" tIns="6697" rIns="13394" bIns="6697" rtlCol="0" anchor="ctr"/>
          <a:lstStyle/>
          <a:p>
            <a:pPr algn="ctr"/>
            <a:r>
              <a:rPr lang="en-US" sz="1350" dirty="0">
                <a:solidFill>
                  <a:srgbClr val="0B3257"/>
                </a:solidFill>
              </a:rPr>
              <a:t>              </a:t>
            </a:r>
          </a:p>
        </p:txBody>
      </p:sp>
      <p:sp>
        <p:nvSpPr>
          <p:cNvPr id="17" name="Text Placeholder 16"/>
          <p:cNvSpPr>
            <a:spLocks noGrp="1"/>
          </p:cNvSpPr>
          <p:nvPr>
            <p:ph type="body" sz="quarter" idx="13" hasCustomPrompt="1"/>
          </p:nvPr>
        </p:nvSpPr>
        <p:spPr>
          <a:xfrm>
            <a:off x="3147108" y="1323206"/>
            <a:ext cx="3233220" cy="1364286"/>
          </a:xfrm>
          <a:prstGeom prst="rect">
            <a:avLst/>
          </a:prstGeom>
        </p:spPr>
        <p:txBody>
          <a:bodyPr vert="horz" lIns="17858" tIns="8929" rIns="17858" bIns="8929"/>
          <a:lstStyle>
            <a:lvl1pPr marL="0" indent="0">
              <a:lnSpc>
                <a:spcPct val="80000"/>
              </a:lnSpc>
              <a:buNone/>
              <a:defRPr sz="2700">
                <a:solidFill>
                  <a:srgbClr val="FFFFFF"/>
                </a:solidFill>
                <a:latin typeface="Arial"/>
                <a:cs typeface="Arial"/>
              </a:defRPr>
            </a:lvl1pPr>
            <a:lvl2pPr marL="257146" indent="0">
              <a:buNone/>
              <a:defRPr>
                <a:latin typeface="Arial"/>
                <a:cs typeface="Arial"/>
              </a:defRPr>
            </a:lvl2pPr>
            <a:lvl3pPr marL="514292" indent="0">
              <a:buNone/>
              <a:defRPr>
                <a:latin typeface="Arial"/>
                <a:cs typeface="Arial"/>
              </a:defRPr>
            </a:lvl3pPr>
            <a:lvl4pPr marL="771438" indent="0">
              <a:buNone/>
              <a:defRPr>
                <a:latin typeface="Arial"/>
                <a:cs typeface="Arial"/>
              </a:defRPr>
            </a:lvl4pPr>
            <a:lvl5pPr marL="1028583" indent="0">
              <a:buNone/>
              <a:defRPr>
                <a:latin typeface="Arial"/>
                <a:cs typeface="Arial"/>
              </a:defRPr>
            </a:lvl5pPr>
          </a:lstStyle>
          <a:p>
            <a:pPr lvl="0"/>
            <a:r>
              <a:rPr lang="en-US" dirty="0"/>
              <a:t>Click to edit Master Title styles</a:t>
            </a:r>
          </a:p>
        </p:txBody>
      </p:sp>
      <p:sp>
        <p:nvSpPr>
          <p:cNvPr id="19" name="Text Placeholder 16"/>
          <p:cNvSpPr>
            <a:spLocks noGrp="1"/>
          </p:cNvSpPr>
          <p:nvPr>
            <p:ph type="body" sz="quarter" idx="14" hasCustomPrompt="1"/>
          </p:nvPr>
        </p:nvSpPr>
        <p:spPr>
          <a:xfrm>
            <a:off x="3147107" y="2793726"/>
            <a:ext cx="3247590" cy="283542"/>
          </a:xfrm>
          <a:prstGeom prst="rect">
            <a:avLst/>
          </a:prstGeom>
        </p:spPr>
        <p:txBody>
          <a:bodyPr vert="horz" lIns="17858" tIns="8929" rIns="17858" bIns="8929"/>
          <a:lstStyle>
            <a:lvl1pPr marL="0" indent="0">
              <a:lnSpc>
                <a:spcPct val="80000"/>
              </a:lnSpc>
              <a:buNone/>
              <a:defRPr sz="1350">
                <a:solidFill>
                  <a:srgbClr val="FFFFFF"/>
                </a:solidFill>
                <a:latin typeface="Arial"/>
                <a:cs typeface="Arial"/>
              </a:defRPr>
            </a:lvl1pPr>
            <a:lvl2pPr marL="257146" indent="0">
              <a:buNone/>
              <a:defRPr>
                <a:latin typeface="Arial"/>
                <a:cs typeface="Arial"/>
              </a:defRPr>
            </a:lvl2pPr>
            <a:lvl3pPr marL="514292" indent="0">
              <a:buNone/>
              <a:defRPr>
                <a:latin typeface="Arial"/>
                <a:cs typeface="Arial"/>
              </a:defRPr>
            </a:lvl3pPr>
            <a:lvl4pPr marL="771438" indent="0">
              <a:buNone/>
              <a:defRPr>
                <a:latin typeface="Arial"/>
                <a:cs typeface="Arial"/>
              </a:defRPr>
            </a:lvl4pPr>
            <a:lvl5pPr marL="1028583" indent="0">
              <a:buNone/>
              <a:defRPr>
                <a:latin typeface="Arial"/>
                <a:cs typeface="Arial"/>
              </a:defRPr>
            </a:lvl5pPr>
          </a:lstStyle>
          <a:p>
            <a:pPr lvl="0"/>
            <a:r>
              <a:rPr lang="en-US" dirty="0"/>
              <a:t>Click to edit Secondary Information</a:t>
            </a:r>
          </a:p>
        </p:txBody>
      </p:sp>
      <p:sp>
        <p:nvSpPr>
          <p:cNvPr id="20" name="Text Placeholder 16"/>
          <p:cNvSpPr>
            <a:spLocks noGrp="1"/>
          </p:cNvSpPr>
          <p:nvPr>
            <p:ph type="body" sz="quarter" idx="15" hasCustomPrompt="1"/>
          </p:nvPr>
        </p:nvSpPr>
        <p:spPr>
          <a:xfrm>
            <a:off x="3140462" y="3192361"/>
            <a:ext cx="3247590" cy="283542"/>
          </a:xfrm>
          <a:prstGeom prst="rect">
            <a:avLst/>
          </a:prstGeom>
        </p:spPr>
        <p:txBody>
          <a:bodyPr vert="horz" lIns="17858" tIns="8929" rIns="17858" bIns="8929"/>
          <a:lstStyle>
            <a:lvl1pPr marL="0" indent="0">
              <a:lnSpc>
                <a:spcPct val="80000"/>
              </a:lnSpc>
              <a:buNone/>
              <a:defRPr sz="900">
                <a:solidFill>
                  <a:srgbClr val="FFFFFF"/>
                </a:solidFill>
                <a:latin typeface="Arial"/>
                <a:cs typeface="Arial"/>
              </a:defRPr>
            </a:lvl1pPr>
            <a:lvl2pPr marL="257146" indent="0">
              <a:buNone/>
              <a:defRPr>
                <a:latin typeface="Arial"/>
                <a:cs typeface="Arial"/>
              </a:defRPr>
            </a:lvl2pPr>
            <a:lvl3pPr marL="514292" indent="0">
              <a:buNone/>
              <a:defRPr>
                <a:latin typeface="Arial"/>
                <a:cs typeface="Arial"/>
              </a:defRPr>
            </a:lvl3pPr>
            <a:lvl4pPr marL="771438" indent="0">
              <a:buNone/>
              <a:defRPr>
                <a:latin typeface="Arial"/>
                <a:cs typeface="Arial"/>
              </a:defRPr>
            </a:lvl4pPr>
            <a:lvl5pPr marL="1028583" indent="0">
              <a:buNone/>
              <a:defRPr>
                <a:latin typeface="Arial"/>
                <a:cs typeface="Arial"/>
              </a:defRPr>
            </a:lvl5pPr>
          </a:lstStyle>
          <a:p>
            <a:pPr lvl="0"/>
            <a:r>
              <a:rPr lang="en-US" dirty="0"/>
              <a:t>Click to edit Date</a:t>
            </a:r>
          </a:p>
        </p:txBody>
      </p:sp>
      <p:pic>
        <p:nvPicPr>
          <p:cNvPr id="10" name="Picture 9">
            <a:extLst>
              <a:ext uri="{FF2B5EF4-FFF2-40B4-BE49-F238E27FC236}">
                <a16:creationId xmlns:a16="http://schemas.microsoft.com/office/drawing/2014/main" id="{2DC4AEC4-2D7F-1645-BA74-0B5C3D6CA40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5895" y="1379598"/>
            <a:ext cx="1923286" cy="862256"/>
          </a:xfrm>
          <a:prstGeom prst="rect">
            <a:avLst/>
          </a:prstGeom>
        </p:spPr>
      </p:pic>
      <p:grpSp>
        <p:nvGrpSpPr>
          <p:cNvPr id="2" name="Group 1">
            <a:extLst>
              <a:ext uri="{FF2B5EF4-FFF2-40B4-BE49-F238E27FC236}">
                <a16:creationId xmlns:a16="http://schemas.microsoft.com/office/drawing/2014/main" id="{F18EEDB2-B5A9-7E4D-9918-739F00D47C87}"/>
              </a:ext>
            </a:extLst>
          </p:cNvPr>
          <p:cNvGrpSpPr/>
          <p:nvPr userDrawn="1"/>
        </p:nvGrpSpPr>
        <p:grpSpPr>
          <a:xfrm>
            <a:off x="121716" y="2364180"/>
            <a:ext cx="2737720" cy="1095895"/>
            <a:chOff x="189956" y="2364180"/>
            <a:chExt cx="2737720" cy="1095895"/>
          </a:xfrm>
        </p:grpSpPr>
        <p:pic>
          <p:nvPicPr>
            <p:cNvPr id="11" name="Picture 10">
              <a:extLst>
                <a:ext uri="{FF2B5EF4-FFF2-40B4-BE49-F238E27FC236}">
                  <a16:creationId xmlns:a16="http://schemas.microsoft.com/office/drawing/2014/main" id="{BE172C70-DDDF-C84C-9E52-AD37FE43C88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18515" y="2364180"/>
              <a:ext cx="1509161" cy="1005840"/>
            </a:xfrm>
            <a:prstGeom prst="rect">
              <a:avLst/>
            </a:prstGeom>
          </p:spPr>
        </p:pic>
        <p:grpSp>
          <p:nvGrpSpPr>
            <p:cNvPr id="14" name="Group 13">
              <a:extLst>
                <a:ext uri="{FF2B5EF4-FFF2-40B4-BE49-F238E27FC236}">
                  <a16:creationId xmlns:a16="http://schemas.microsoft.com/office/drawing/2014/main" id="{8F43B95B-FFC9-F14F-9756-B504C46BB079}"/>
                </a:ext>
              </a:extLst>
            </p:cNvPr>
            <p:cNvGrpSpPr/>
            <p:nvPr userDrawn="1"/>
          </p:nvGrpSpPr>
          <p:grpSpPr>
            <a:xfrm>
              <a:off x="189956" y="2369685"/>
              <a:ext cx="1098080" cy="1090390"/>
              <a:chOff x="302503" y="3318730"/>
              <a:chExt cx="1464106" cy="1453848"/>
            </a:xfrm>
          </p:grpSpPr>
          <p:pic>
            <p:nvPicPr>
              <p:cNvPr id="15" name="Picture 14">
                <a:extLst>
                  <a:ext uri="{FF2B5EF4-FFF2-40B4-BE49-F238E27FC236}">
                    <a16:creationId xmlns:a16="http://schemas.microsoft.com/office/drawing/2014/main" id="{184F7528-B95D-D646-BE33-201D72DC36EB}"/>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7874" y="3318730"/>
                <a:ext cx="993364" cy="993367"/>
              </a:xfrm>
              <a:prstGeom prst="rect">
                <a:avLst/>
              </a:prstGeom>
            </p:spPr>
          </p:pic>
          <p:pic>
            <p:nvPicPr>
              <p:cNvPr id="16" name="Picture 15">
                <a:extLst>
                  <a:ext uri="{FF2B5EF4-FFF2-40B4-BE49-F238E27FC236}">
                    <a16:creationId xmlns:a16="http://schemas.microsoft.com/office/drawing/2014/main" id="{DCCD3EBD-A997-2543-83B2-00C1EAAD5508}"/>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2503" y="4328590"/>
                <a:ext cx="1464106" cy="443988"/>
              </a:xfrm>
              <a:prstGeom prst="rect">
                <a:avLst/>
              </a:prstGeom>
            </p:spPr>
          </p:pic>
        </p:grpSp>
      </p:grpSp>
    </p:spTree>
    <p:extLst>
      <p:ext uri="{BB962C8B-B14F-4D97-AF65-F5344CB8AC3E}">
        <p14:creationId xmlns:p14="http://schemas.microsoft.com/office/powerpoint/2010/main" val="115414988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F978C-CAF4-4575-9414-2969786064D1}"/>
              </a:ext>
            </a:extLst>
          </p:cNvPr>
          <p:cNvSpPr>
            <a:spLocks noGrp="1"/>
          </p:cNvSpPr>
          <p:nvPr>
            <p:ph type="ctrTitle"/>
          </p:nvPr>
        </p:nvSpPr>
        <p:spPr>
          <a:xfrm>
            <a:off x="857250" y="841772"/>
            <a:ext cx="5143500" cy="1790700"/>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EC8AFB13-C925-4B93-9E6E-8BAEBD6963CD}"/>
              </a:ext>
            </a:extLst>
          </p:cNvPr>
          <p:cNvSpPr>
            <a:spLocks noGrp="1"/>
          </p:cNvSpPr>
          <p:nvPr>
            <p:ph type="subTitle" idx="1"/>
          </p:nvPr>
        </p:nvSpPr>
        <p:spPr>
          <a:xfrm>
            <a:off x="857250" y="2701528"/>
            <a:ext cx="5143500" cy="1241822"/>
          </a:xfrm>
        </p:spPr>
        <p:txBody>
          <a:bodyPr/>
          <a:lstStyle>
            <a:lvl1pPr marL="0" indent="0" algn="ctr">
              <a:buNone/>
              <a:defRPr sz="1350"/>
            </a:lvl1pPr>
            <a:lvl2pPr marL="257168" indent="0" algn="ctr">
              <a:buNone/>
              <a:defRPr sz="1125"/>
            </a:lvl2pPr>
            <a:lvl3pPr marL="514337" indent="0" algn="ctr">
              <a:buNone/>
              <a:defRPr sz="1013"/>
            </a:lvl3pPr>
            <a:lvl4pPr marL="771506" indent="0" algn="ctr">
              <a:buNone/>
              <a:defRPr sz="900"/>
            </a:lvl4pPr>
            <a:lvl5pPr marL="1028675" indent="0" algn="ctr">
              <a:buNone/>
              <a:defRPr sz="900"/>
            </a:lvl5pPr>
            <a:lvl6pPr marL="1285843" indent="0" algn="ctr">
              <a:buNone/>
              <a:defRPr sz="900"/>
            </a:lvl6pPr>
            <a:lvl7pPr marL="1543012" indent="0" algn="ctr">
              <a:buNone/>
              <a:defRPr sz="900"/>
            </a:lvl7pPr>
            <a:lvl8pPr marL="1800180" indent="0" algn="ctr">
              <a:buNone/>
              <a:defRPr sz="900"/>
            </a:lvl8pPr>
            <a:lvl9pPr marL="2057348"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3FEE5B7D-E12F-4368-8E28-193F217BE30D}"/>
              </a:ext>
            </a:extLst>
          </p:cNvPr>
          <p:cNvSpPr>
            <a:spLocks noGrp="1"/>
          </p:cNvSpPr>
          <p:nvPr>
            <p:ph type="dt" sz="half" idx="10"/>
          </p:nvPr>
        </p:nvSpPr>
        <p:spPr/>
        <p:txBody>
          <a:bodyPr/>
          <a:lstStyle/>
          <a:p>
            <a:fld id="{7FACF872-6580-4D0D-BEBC-561BD7268095}" type="datetimeFigureOut">
              <a:rPr lang="en-US" smtClean="0"/>
              <a:t>5/23/19</a:t>
            </a:fld>
            <a:endParaRPr lang="en-US"/>
          </a:p>
        </p:txBody>
      </p:sp>
      <p:sp>
        <p:nvSpPr>
          <p:cNvPr id="5" name="Footer Placeholder 4">
            <a:extLst>
              <a:ext uri="{FF2B5EF4-FFF2-40B4-BE49-F238E27FC236}">
                <a16:creationId xmlns:a16="http://schemas.microsoft.com/office/drawing/2014/main" id="{5FE7CFC9-1765-4DB4-A38E-DB4FA654E9CA}"/>
              </a:ext>
            </a:extLst>
          </p:cNvPr>
          <p:cNvSpPr>
            <a:spLocks noGrp="1"/>
          </p:cNvSpPr>
          <p:nvPr>
            <p:ph type="ftr" sz="quarter" idx="11"/>
          </p:nvPr>
        </p:nvSpPr>
        <p:spPr/>
        <p:txBody>
          <a:bodyPr/>
          <a:lstStyle/>
          <a:p>
            <a:r>
              <a:rPr lang="en-US" b="1"/>
              <a:t>KeyW Proprietary – Not for disclosure except as authorized by KeyW </a:t>
            </a:r>
            <a:endParaRPr lang="en-US" dirty="0"/>
          </a:p>
        </p:txBody>
      </p:sp>
      <p:sp>
        <p:nvSpPr>
          <p:cNvPr id="6" name="Slide Number Placeholder 5">
            <a:extLst>
              <a:ext uri="{FF2B5EF4-FFF2-40B4-BE49-F238E27FC236}">
                <a16:creationId xmlns:a16="http://schemas.microsoft.com/office/drawing/2014/main" id="{829CFC95-8487-4B40-B50C-2D66313F9641}"/>
              </a:ext>
            </a:extLst>
          </p:cNvPr>
          <p:cNvSpPr>
            <a:spLocks noGrp="1"/>
          </p:cNvSpPr>
          <p:nvPr>
            <p:ph type="sldNum" sz="quarter" idx="12"/>
          </p:nvPr>
        </p:nvSpPr>
        <p:spPr/>
        <p:txBody>
          <a:bodyPr/>
          <a:lstStyle/>
          <a:p>
            <a:fld id="{B5C01996-2D0B-4E1B-998A-4107E0F8DE91}" type="slidenum">
              <a:rPr lang="en-US" smtClean="0"/>
              <a:pPr/>
              <a:t>‹#›</a:t>
            </a:fld>
            <a:endParaRPr lang="en-US" dirty="0"/>
          </a:p>
        </p:txBody>
      </p:sp>
    </p:spTree>
    <p:extLst>
      <p:ext uri="{BB962C8B-B14F-4D97-AF65-F5344CB8AC3E}">
        <p14:creationId xmlns:p14="http://schemas.microsoft.com/office/powerpoint/2010/main" val="84617174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ontent_Slide_Opt1">
    <p:spTree>
      <p:nvGrpSpPr>
        <p:cNvPr id="1" name=""/>
        <p:cNvGrpSpPr/>
        <p:nvPr/>
      </p:nvGrpSpPr>
      <p:grpSpPr>
        <a:xfrm>
          <a:off x="0" y="0"/>
          <a:ext cx="0" cy="0"/>
          <a:chOff x="0" y="0"/>
          <a:chExt cx="0" cy="0"/>
        </a:xfrm>
      </p:grpSpPr>
      <p:pic>
        <p:nvPicPr>
          <p:cNvPr id="12" name="Picture 11" descr="PPT_tex2mid.jpg"/>
          <p:cNvPicPr>
            <a:picLocks noChangeAspect="1"/>
          </p:cNvPicPr>
          <p:nvPr userDrawn="1"/>
        </p:nvPicPr>
        <p:blipFill rotWithShape="1">
          <a:blip r:embed="rId2">
            <a:extLst>
              <a:ext uri="{28A0092B-C50C-407E-A947-70E740481C1C}">
                <a14:useLocalDpi xmlns:a14="http://schemas.microsoft.com/office/drawing/2010/main" val="0"/>
              </a:ext>
            </a:extLst>
          </a:blip>
          <a:srcRect l="1839" r="1281"/>
          <a:stretch/>
        </p:blipFill>
        <p:spPr>
          <a:xfrm>
            <a:off x="0" y="0"/>
            <a:ext cx="6858000" cy="5143500"/>
          </a:xfrm>
          <a:prstGeom prst="rect">
            <a:avLst/>
          </a:prstGeom>
        </p:spPr>
      </p:pic>
      <p:sp>
        <p:nvSpPr>
          <p:cNvPr id="4" name="Slide Number Placeholder 3"/>
          <p:cNvSpPr>
            <a:spLocks noGrp="1"/>
          </p:cNvSpPr>
          <p:nvPr>
            <p:ph type="sldNum" sz="quarter" idx="12"/>
          </p:nvPr>
        </p:nvSpPr>
        <p:spPr>
          <a:xfrm>
            <a:off x="203675" y="4901251"/>
            <a:ext cx="139925" cy="107722"/>
          </a:xfrm>
        </p:spPr>
        <p:txBody>
          <a:bodyPr/>
          <a:lstStyle/>
          <a:p>
            <a:fld id="{B5C01996-2D0B-4E1B-998A-4107E0F8DE91}" type="slidenum">
              <a:rPr lang="en-US" smtClean="0"/>
              <a:t>‹#›</a:t>
            </a:fld>
            <a:endParaRPr lang="en-US" dirty="0"/>
          </a:p>
        </p:txBody>
      </p:sp>
      <p:sp>
        <p:nvSpPr>
          <p:cNvPr id="5" name="Footer Placeholder 4"/>
          <p:cNvSpPr>
            <a:spLocks noGrp="1"/>
          </p:cNvSpPr>
          <p:nvPr>
            <p:ph type="ftr" sz="quarter" idx="3"/>
          </p:nvPr>
        </p:nvSpPr>
        <p:spPr>
          <a:xfrm>
            <a:off x="2226688" y="4901251"/>
            <a:ext cx="2404628" cy="112692"/>
          </a:xfrm>
          <a:prstGeom prst="rect">
            <a:avLst/>
          </a:prstGeom>
        </p:spPr>
        <p:txBody>
          <a:bodyPr/>
          <a:lstStyle>
            <a:lvl1pPr marL="0" algn="ctr" defTabSz="514304" rtl="0" eaLnBrk="1" latinLnBrk="0" hangingPunct="1">
              <a:defRPr lang="en-US" sz="525" b="1" kern="1200" smtClean="0">
                <a:solidFill>
                  <a:schemeClr val="tx1">
                    <a:lumMod val="50000"/>
                    <a:lumOff val="50000"/>
                  </a:schemeClr>
                </a:solidFill>
                <a:latin typeface="+mn-lt"/>
                <a:ea typeface="Roboto Lt"/>
                <a:cs typeface="Roboto Lt"/>
              </a:defRPr>
            </a:lvl1pPr>
          </a:lstStyle>
          <a:p>
            <a:r>
              <a:rPr lang="en-US" dirty="0" err="1"/>
              <a:t>KeyW</a:t>
            </a:r>
            <a:r>
              <a:rPr lang="en-US" dirty="0"/>
              <a:t> Proprietary – Not for disclosure except as authorized by </a:t>
            </a:r>
            <a:r>
              <a:rPr lang="en-US" dirty="0" err="1"/>
              <a:t>KeyW</a:t>
            </a:r>
            <a:r>
              <a:rPr lang="en-US" dirty="0"/>
              <a:t> </a:t>
            </a:r>
          </a:p>
        </p:txBody>
      </p:sp>
      <p:sp>
        <p:nvSpPr>
          <p:cNvPr id="6" name="Rectangle 5"/>
          <p:cNvSpPr/>
          <p:nvPr userDrawn="1"/>
        </p:nvSpPr>
        <p:spPr>
          <a:xfrm>
            <a:off x="0" y="1"/>
            <a:ext cx="6858000" cy="635240"/>
          </a:xfrm>
          <a:prstGeom prst="rect">
            <a:avLst/>
          </a:prstGeom>
          <a:solidFill>
            <a:srgbClr val="1C355E"/>
          </a:solidFill>
          <a:ln>
            <a:noFill/>
          </a:ln>
        </p:spPr>
        <p:style>
          <a:lnRef idx="1">
            <a:schemeClr val="accent1"/>
          </a:lnRef>
          <a:fillRef idx="3">
            <a:schemeClr val="accent1"/>
          </a:fillRef>
          <a:effectRef idx="2">
            <a:schemeClr val="accent1"/>
          </a:effectRef>
          <a:fontRef idx="minor">
            <a:schemeClr val="lt1"/>
          </a:fontRef>
        </p:style>
        <p:txBody>
          <a:bodyPr lIns="13394" tIns="6697" rIns="13394" bIns="6697" rtlCol="0" anchor="ctr"/>
          <a:lstStyle/>
          <a:p>
            <a:pPr algn="ctr"/>
            <a:endParaRPr lang="en-US" sz="1350"/>
          </a:p>
        </p:txBody>
      </p:sp>
      <p:sp>
        <p:nvSpPr>
          <p:cNvPr id="7" name="Title Placeholder 1"/>
          <p:cNvSpPr>
            <a:spLocks noGrp="1"/>
          </p:cNvSpPr>
          <p:nvPr>
            <p:ph type="title" hasCustomPrompt="1"/>
          </p:nvPr>
        </p:nvSpPr>
        <p:spPr>
          <a:xfrm>
            <a:off x="271333" y="12670"/>
            <a:ext cx="6207098" cy="605261"/>
          </a:xfrm>
          <a:prstGeom prst="rect">
            <a:avLst/>
          </a:prstGeom>
        </p:spPr>
        <p:txBody>
          <a:bodyPr vert="horz" lIns="17858" tIns="8929" rIns="17858" bIns="8929" rtlCol="0" anchor="ctr">
            <a:normAutofit/>
          </a:bodyPr>
          <a:lstStyle>
            <a:lvl1pPr>
              <a:defRPr sz="2250" cap="none">
                <a:solidFill>
                  <a:srgbClr val="FFFFFF"/>
                </a:solidFill>
                <a:latin typeface="Arial"/>
                <a:cs typeface="Arial"/>
              </a:defRPr>
            </a:lvl1pPr>
          </a:lstStyle>
          <a:p>
            <a:r>
              <a:rPr lang="en-US" dirty="0"/>
              <a:t>Click To Edit Master Title Style</a:t>
            </a:r>
          </a:p>
        </p:txBody>
      </p:sp>
      <p:sp>
        <p:nvSpPr>
          <p:cNvPr id="14" name="Text Placeholder 2"/>
          <p:cNvSpPr>
            <a:spLocks noGrp="1"/>
          </p:cNvSpPr>
          <p:nvPr>
            <p:ph type="body" sz="quarter" idx="15"/>
          </p:nvPr>
        </p:nvSpPr>
        <p:spPr>
          <a:xfrm>
            <a:off x="471491" y="1679257"/>
            <a:ext cx="6006943" cy="2670192"/>
          </a:xfrm>
          <a:prstGeom prst="rect">
            <a:avLst/>
          </a:prstGeom>
        </p:spPr>
        <p:txBody>
          <a:bodyPr lIns="17858" tIns="8929" rIns="17858" bIns="8929"/>
          <a:lstStyle>
            <a:lvl1pPr marL="0" indent="0">
              <a:buNone/>
              <a:defRPr sz="1050">
                <a:solidFill>
                  <a:schemeClr val="tx1">
                    <a:lumMod val="65000"/>
                    <a:lumOff val="35000"/>
                  </a:schemeClr>
                </a:solidFill>
                <a:latin typeface="+mn-lt"/>
                <a:ea typeface="Arial" charset="0"/>
                <a:cs typeface="Arial" charset="0"/>
              </a:defRPr>
            </a:lvl1pPr>
          </a:lstStyle>
          <a:p>
            <a:pPr lvl="0"/>
            <a:r>
              <a:rPr lang="en-US"/>
              <a:t>Edit Master text styles</a:t>
            </a:r>
          </a:p>
        </p:txBody>
      </p:sp>
      <p:sp>
        <p:nvSpPr>
          <p:cNvPr id="15" name="Text Placeholder 9"/>
          <p:cNvSpPr>
            <a:spLocks noGrp="1"/>
          </p:cNvSpPr>
          <p:nvPr>
            <p:ph type="body" sz="quarter" idx="16"/>
          </p:nvPr>
        </p:nvSpPr>
        <p:spPr>
          <a:xfrm>
            <a:off x="471604" y="1348367"/>
            <a:ext cx="6006884" cy="249966"/>
          </a:xfrm>
          <a:prstGeom prst="rect">
            <a:avLst/>
          </a:prstGeom>
        </p:spPr>
        <p:txBody>
          <a:bodyPr lIns="17858" tIns="8929" rIns="17858" bIns="8929"/>
          <a:lstStyle>
            <a:lvl1pPr marL="0" indent="0">
              <a:buNone/>
              <a:defRPr sz="1200" b="1">
                <a:solidFill>
                  <a:schemeClr val="tx1">
                    <a:lumMod val="65000"/>
                    <a:lumOff val="35000"/>
                  </a:schemeClr>
                </a:solidFill>
                <a:latin typeface="+mn-lt"/>
              </a:defRPr>
            </a:lvl1pPr>
          </a:lstStyle>
          <a:p>
            <a:pPr lvl="0"/>
            <a:r>
              <a:rPr lang="en-US"/>
              <a:t>Edit Master text styles</a:t>
            </a:r>
          </a:p>
        </p:txBody>
      </p:sp>
    </p:spTree>
    <p:extLst>
      <p:ext uri="{BB962C8B-B14F-4D97-AF65-F5344CB8AC3E}">
        <p14:creationId xmlns:p14="http://schemas.microsoft.com/office/powerpoint/2010/main" val="3565237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_Slide_Opt1">
    <p:spTree>
      <p:nvGrpSpPr>
        <p:cNvPr id="1" name=""/>
        <p:cNvGrpSpPr/>
        <p:nvPr/>
      </p:nvGrpSpPr>
      <p:grpSpPr>
        <a:xfrm>
          <a:off x="0" y="0"/>
          <a:ext cx="0" cy="0"/>
          <a:chOff x="0" y="0"/>
          <a:chExt cx="0" cy="0"/>
        </a:xfrm>
      </p:grpSpPr>
      <p:pic>
        <p:nvPicPr>
          <p:cNvPr id="12" name="Picture 11" descr="PPT_tex2mid.jpg"/>
          <p:cNvPicPr>
            <a:picLocks noChangeAspect="1"/>
          </p:cNvPicPr>
          <p:nvPr userDrawn="1"/>
        </p:nvPicPr>
        <p:blipFill rotWithShape="1">
          <a:blip r:embed="rId2">
            <a:extLst>
              <a:ext uri="{28A0092B-C50C-407E-A947-70E740481C1C}">
                <a14:useLocalDpi xmlns:a14="http://schemas.microsoft.com/office/drawing/2010/main" val="0"/>
              </a:ext>
            </a:extLst>
          </a:blip>
          <a:srcRect l="1839" r="1281"/>
          <a:stretch/>
        </p:blipFill>
        <p:spPr>
          <a:xfrm>
            <a:off x="0" y="0"/>
            <a:ext cx="6858000" cy="5143500"/>
          </a:xfrm>
          <a:prstGeom prst="rect">
            <a:avLst/>
          </a:prstGeom>
        </p:spPr>
      </p:pic>
      <p:sp>
        <p:nvSpPr>
          <p:cNvPr id="4" name="Slide Number Placeholder 3"/>
          <p:cNvSpPr>
            <a:spLocks noGrp="1"/>
          </p:cNvSpPr>
          <p:nvPr>
            <p:ph type="sldNum" sz="quarter" idx="12"/>
          </p:nvPr>
        </p:nvSpPr>
        <p:spPr>
          <a:xfrm>
            <a:off x="203675" y="4901251"/>
            <a:ext cx="139925" cy="107722"/>
          </a:xfrm>
        </p:spPr>
        <p:txBody>
          <a:bodyPr/>
          <a:lstStyle/>
          <a:p>
            <a:fld id="{B5C01996-2D0B-4E1B-998A-4107E0F8DE91}" type="slidenum">
              <a:rPr lang="en-US" smtClean="0"/>
              <a:t>‹#›</a:t>
            </a:fld>
            <a:endParaRPr lang="en-US" dirty="0"/>
          </a:p>
        </p:txBody>
      </p:sp>
      <p:sp>
        <p:nvSpPr>
          <p:cNvPr id="5" name="Footer Placeholder 4"/>
          <p:cNvSpPr>
            <a:spLocks noGrp="1"/>
          </p:cNvSpPr>
          <p:nvPr>
            <p:ph type="ftr" sz="quarter" idx="3"/>
          </p:nvPr>
        </p:nvSpPr>
        <p:spPr>
          <a:xfrm>
            <a:off x="2226688" y="4901251"/>
            <a:ext cx="2404628" cy="112692"/>
          </a:xfrm>
          <a:prstGeom prst="rect">
            <a:avLst/>
          </a:prstGeom>
        </p:spPr>
        <p:txBody>
          <a:bodyPr/>
          <a:lstStyle>
            <a:lvl1pPr marL="0" algn="ctr" defTabSz="514304" rtl="0" eaLnBrk="1" latinLnBrk="0" hangingPunct="1">
              <a:defRPr lang="en-US" sz="525" b="1" kern="1200" smtClean="0">
                <a:solidFill>
                  <a:schemeClr val="tx1">
                    <a:lumMod val="50000"/>
                    <a:lumOff val="50000"/>
                  </a:schemeClr>
                </a:solidFill>
                <a:latin typeface="+mn-lt"/>
                <a:ea typeface="Roboto Lt"/>
                <a:cs typeface="Roboto Lt"/>
              </a:defRPr>
            </a:lvl1pPr>
          </a:lstStyle>
          <a:p>
            <a:r>
              <a:rPr lang="en-US" dirty="0" err="1"/>
              <a:t>KeyW</a:t>
            </a:r>
            <a:r>
              <a:rPr lang="en-US" dirty="0"/>
              <a:t> Proprietary – Not for disclosure except as authorized by </a:t>
            </a:r>
            <a:r>
              <a:rPr lang="en-US" dirty="0" err="1"/>
              <a:t>KeyW</a:t>
            </a:r>
            <a:r>
              <a:rPr lang="en-US" dirty="0"/>
              <a:t> </a:t>
            </a:r>
          </a:p>
        </p:txBody>
      </p:sp>
      <p:sp>
        <p:nvSpPr>
          <p:cNvPr id="6" name="Rectangle 5"/>
          <p:cNvSpPr/>
          <p:nvPr userDrawn="1"/>
        </p:nvSpPr>
        <p:spPr>
          <a:xfrm>
            <a:off x="0" y="6"/>
            <a:ext cx="6858000" cy="883089"/>
          </a:xfrm>
          <a:prstGeom prst="rect">
            <a:avLst/>
          </a:prstGeom>
          <a:solidFill>
            <a:srgbClr val="1C355E"/>
          </a:solidFill>
          <a:ln>
            <a:noFill/>
          </a:ln>
        </p:spPr>
        <p:style>
          <a:lnRef idx="1">
            <a:schemeClr val="accent1"/>
          </a:lnRef>
          <a:fillRef idx="3">
            <a:schemeClr val="accent1"/>
          </a:fillRef>
          <a:effectRef idx="2">
            <a:schemeClr val="accent1"/>
          </a:effectRef>
          <a:fontRef idx="minor">
            <a:schemeClr val="lt1"/>
          </a:fontRef>
        </p:style>
        <p:txBody>
          <a:bodyPr lIns="13394" tIns="6697" rIns="13394" bIns="6697" rtlCol="0" anchor="ctr"/>
          <a:lstStyle/>
          <a:p>
            <a:pPr algn="ctr"/>
            <a:endParaRPr lang="en-US" sz="1350"/>
          </a:p>
        </p:txBody>
      </p:sp>
      <p:sp>
        <p:nvSpPr>
          <p:cNvPr id="7" name="Title Placeholder 1"/>
          <p:cNvSpPr>
            <a:spLocks noGrp="1"/>
          </p:cNvSpPr>
          <p:nvPr>
            <p:ph type="title" hasCustomPrompt="1"/>
          </p:nvPr>
        </p:nvSpPr>
        <p:spPr>
          <a:xfrm>
            <a:off x="271333" y="-50945"/>
            <a:ext cx="6207098" cy="994172"/>
          </a:xfrm>
          <a:prstGeom prst="rect">
            <a:avLst/>
          </a:prstGeom>
        </p:spPr>
        <p:txBody>
          <a:bodyPr vert="horz" lIns="17858" tIns="8929" rIns="17858" bIns="8929" rtlCol="0" anchor="ctr">
            <a:normAutofit/>
          </a:bodyPr>
          <a:lstStyle>
            <a:lvl1pPr>
              <a:defRPr sz="2250" cap="none">
                <a:solidFill>
                  <a:srgbClr val="FFFFFF"/>
                </a:solidFill>
                <a:latin typeface="Arial"/>
                <a:cs typeface="Arial"/>
              </a:defRPr>
            </a:lvl1pPr>
          </a:lstStyle>
          <a:p>
            <a:r>
              <a:rPr lang="en-US" dirty="0"/>
              <a:t>Click To Edit Master Title Style</a:t>
            </a:r>
          </a:p>
        </p:txBody>
      </p:sp>
      <p:sp>
        <p:nvSpPr>
          <p:cNvPr id="14" name="Text Placeholder 2"/>
          <p:cNvSpPr>
            <a:spLocks noGrp="1"/>
          </p:cNvSpPr>
          <p:nvPr>
            <p:ph type="body" sz="quarter" idx="15"/>
          </p:nvPr>
        </p:nvSpPr>
        <p:spPr>
          <a:xfrm>
            <a:off x="471491" y="1679257"/>
            <a:ext cx="6006943" cy="2670192"/>
          </a:xfrm>
          <a:prstGeom prst="rect">
            <a:avLst/>
          </a:prstGeom>
        </p:spPr>
        <p:txBody>
          <a:bodyPr lIns="17858" tIns="8929" rIns="17858" bIns="8929"/>
          <a:lstStyle>
            <a:lvl1pPr marL="0" indent="0">
              <a:buNone/>
              <a:defRPr sz="1050">
                <a:solidFill>
                  <a:schemeClr val="tx1">
                    <a:lumMod val="65000"/>
                    <a:lumOff val="35000"/>
                  </a:schemeClr>
                </a:solidFill>
                <a:latin typeface="+mn-lt"/>
                <a:ea typeface="Arial" charset="0"/>
                <a:cs typeface="Arial" charset="0"/>
              </a:defRPr>
            </a:lvl1pPr>
          </a:lstStyle>
          <a:p>
            <a:pPr lvl="0"/>
            <a:r>
              <a:rPr lang="en-US"/>
              <a:t>Edit Master text styles</a:t>
            </a:r>
          </a:p>
        </p:txBody>
      </p:sp>
      <p:sp>
        <p:nvSpPr>
          <p:cNvPr id="15" name="Text Placeholder 9"/>
          <p:cNvSpPr>
            <a:spLocks noGrp="1"/>
          </p:cNvSpPr>
          <p:nvPr>
            <p:ph type="body" sz="quarter" idx="16"/>
          </p:nvPr>
        </p:nvSpPr>
        <p:spPr>
          <a:xfrm>
            <a:off x="471604" y="1348367"/>
            <a:ext cx="6006884" cy="249966"/>
          </a:xfrm>
          <a:prstGeom prst="rect">
            <a:avLst/>
          </a:prstGeom>
        </p:spPr>
        <p:txBody>
          <a:bodyPr lIns="17858" tIns="8929" rIns="17858" bIns="8929"/>
          <a:lstStyle>
            <a:lvl1pPr marL="0" indent="0">
              <a:buNone/>
              <a:defRPr sz="1200" b="1">
                <a:solidFill>
                  <a:schemeClr val="tx1">
                    <a:lumMod val="65000"/>
                    <a:lumOff val="35000"/>
                  </a:schemeClr>
                </a:solidFill>
                <a:latin typeface="+mn-lt"/>
              </a:defRPr>
            </a:lvl1pPr>
          </a:lstStyle>
          <a:p>
            <a:pPr lvl="0"/>
            <a:r>
              <a:rPr lang="en-US"/>
              <a:t>Edit Master text styles</a:t>
            </a:r>
          </a:p>
        </p:txBody>
      </p:sp>
    </p:spTree>
    <p:extLst>
      <p:ext uri="{BB962C8B-B14F-4D97-AF65-F5344CB8AC3E}">
        <p14:creationId xmlns:p14="http://schemas.microsoft.com/office/powerpoint/2010/main" val="3659640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Image_Slide_Opt1">
    <p:spTree>
      <p:nvGrpSpPr>
        <p:cNvPr id="1" name=""/>
        <p:cNvGrpSpPr/>
        <p:nvPr/>
      </p:nvGrpSpPr>
      <p:grpSpPr>
        <a:xfrm>
          <a:off x="0" y="0"/>
          <a:ext cx="0" cy="0"/>
          <a:chOff x="0" y="0"/>
          <a:chExt cx="0" cy="0"/>
        </a:xfrm>
      </p:grpSpPr>
      <p:pic>
        <p:nvPicPr>
          <p:cNvPr id="12" name="Picture 11" descr="PPT_tex2mid.jpg"/>
          <p:cNvPicPr>
            <a:picLocks noChangeAspect="1"/>
          </p:cNvPicPr>
          <p:nvPr userDrawn="1"/>
        </p:nvPicPr>
        <p:blipFill rotWithShape="1">
          <a:blip r:embed="rId2">
            <a:extLst>
              <a:ext uri="{28A0092B-C50C-407E-A947-70E740481C1C}">
                <a14:useLocalDpi xmlns:a14="http://schemas.microsoft.com/office/drawing/2010/main" val="0"/>
              </a:ext>
            </a:extLst>
          </a:blip>
          <a:srcRect l="1839" r="1281"/>
          <a:stretch/>
        </p:blipFill>
        <p:spPr>
          <a:xfrm>
            <a:off x="0" y="0"/>
            <a:ext cx="6858000" cy="5143500"/>
          </a:xfrm>
          <a:prstGeom prst="rect">
            <a:avLst/>
          </a:prstGeom>
        </p:spPr>
      </p:pic>
      <p:sp>
        <p:nvSpPr>
          <p:cNvPr id="4" name="Slide Number Placeholder 3"/>
          <p:cNvSpPr>
            <a:spLocks noGrp="1"/>
          </p:cNvSpPr>
          <p:nvPr>
            <p:ph type="sldNum" sz="quarter" idx="12"/>
          </p:nvPr>
        </p:nvSpPr>
        <p:spPr/>
        <p:txBody>
          <a:bodyPr/>
          <a:lstStyle/>
          <a:p>
            <a:fld id="{B5C01996-2D0B-4E1B-998A-4107E0F8DE91}" type="slidenum">
              <a:rPr lang="en-US" smtClean="0"/>
              <a:t>‹#›</a:t>
            </a:fld>
            <a:endParaRPr lang="en-US" dirty="0"/>
          </a:p>
        </p:txBody>
      </p:sp>
      <p:sp>
        <p:nvSpPr>
          <p:cNvPr id="5" name="Footer Placeholder 4"/>
          <p:cNvSpPr>
            <a:spLocks noGrp="1"/>
          </p:cNvSpPr>
          <p:nvPr>
            <p:ph type="ftr" sz="quarter" idx="3"/>
          </p:nvPr>
        </p:nvSpPr>
        <p:spPr>
          <a:xfrm>
            <a:off x="2242566" y="4901251"/>
            <a:ext cx="2372868" cy="112692"/>
          </a:xfrm>
          <a:prstGeom prst="rect">
            <a:avLst/>
          </a:prstGeom>
        </p:spPr>
        <p:txBody>
          <a:bodyPr/>
          <a:lstStyle>
            <a:lvl1pPr marL="0" algn="ctr" defTabSz="514304" rtl="0" eaLnBrk="1" latinLnBrk="0" hangingPunct="1">
              <a:defRPr lang="en-US" sz="525" b="1" kern="1200" smtClean="0">
                <a:solidFill>
                  <a:schemeClr val="tx1">
                    <a:lumMod val="50000"/>
                    <a:lumOff val="50000"/>
                  </a:schemeClr>
                </a:solidFill>
                <a:latin typeface="+mn-lt"/>
                <a:ea typeface="Roboto Lt"/>
                <a:cs typeface="Roboto Lt"/>
              </a:defRPr>
            </a:lvl1pPr>
          </a:lstStyle>
          <a:p>
            <a:r>
              <a:rPr lang="en-US" dirty="0" err="1"/>
              <a:t>KeyW</a:t>
            </a:r>
            <a:r>
              <a:rPr lang="en-US" dirty="0"/>
              <a:t> Proprietary – Not for disclosure except as authorized by </a:t>
            </a:r>
            <a:r>
              <a:rPr lang="en-US" dirty="0" err="1"/>
              <a:t>KeyW</a:t>
            </a:r>
            <a:r>
              <a:rPr lang="en-US" dirty="0"/>
              <a:t> </a:t>
            </a:r>
          </a:p>
        </p:txBody>
      </p:sp>
      <p:sp>
        <p:nvSpPr>
          <p:cNvPr id="6" name="Rectangle 5"/>
          <p:cNvSpPr/>
          <p:nvPr userDrawn="1"/>
        </p:nvSpPr>
        <p:spPr>
          <a:xfrm>
            <a:off x="0" y="6"/>
            <a:ext cx="6858000" cy="883089"/>
          </a:xfrm>
          <a:prstGeom prst="rect">
            <a:avLst/>
          </a:prstGeom>
          <a:solidFill>
            <a:srgbClr val="1C355E"/>
          </a:solidFill>
          <a:ln>
            <a:noFill/>
          </a:ln>
        </p:spPr>
        <p:style>
          <a:lnRef idx="1">
            <a:schemeClr val="accent1"/>
          </a:lnRef>
          <a:fillRef idx="3">
            <a:schemeClr val="accent1"/>
          </a:fillRef>
          <a:effectRef idx="2">
            <a:schemeClr val="accent1"/>
          </a:effectRef>
          <a:fontRef idx="minor">
            <a:schemeClr val="lt1"/>
          </a:fontRef>
        </p:style>
        <p:txBody>
          <a:bodyPr lIns="13394" tIns="6697" rIns="13394" bIns="6697" rtlCol="0" anchor="ctr"/>
          <a:lstStyle/>
          <a:p>
            <a:pPr algn="ctr"/>
            <a:endParaRPr lang="en-US" sz="1350"/>
          </a:p>
        </p:txBody>
      </p:sp>
      <p:sp>
        <p:nvSpPr>
          <p:cNvPr id="7" name="Title Placeholder 1"/>
          <p:cNvSpPr>
            <a:spLocks noGrp="1"/>
          </p:cNvSpPr>
          <p:nvPr>
            <p:ph type="title" hasCustomPrompt="1"/>
          </p:nvPr>
        </p:nvSpPr>
        <p:spPr>
          <a:xfrm>
            <a:off x="271333" y="-50945"/>
            <a:ext cx="6207098" cy="994172"/>
          </a:xfrm>
          <a:prstGeom prst="rect">
            <a:avLst/>
          </a:prstGeom>
        </p:spPr>
        <p:txBody>
          <a:bodyPr vert="horz" lIns="17858" tIns="8929" rIns="17858" bIns="8929" rtlCol="0" anchor="ctr">
            <a:normAutofit/>
          </a:bodyPr>
          <a:lstStyle>
            <a:lvl1pPr>
              <a:defRPr sz="2250" cap="none">
                <a:solidFill>
                  <a:srgbClr val="FFFFFF"/>
                </a:solidFill>
                <a:latin typeface="Arial"/>
                <a:cs typeface="Arial"/>
              </a:defRPr>
            </a:lvl1pPr>
          </a:lstStyle>
          <a:p>
            <a:r>
              <a:rPr lang="en-US" dirty="0"/>
              <a:t>Click To Edit Master Title Style</a:t>
            </a:r>
          </a:p>
        </p:txBody>
      </p:sp>
      <p:sp>
        <p:nvSpPr>
          <p:cNvPr id="11" name="Text Placeholder 2"/>
          <p:cNvSpPr>
            <a:spLocks noGrp="1"/>
          </p:cNvSpPr>
          <p:nvPr>
            <p:ph type="body" sz="quarter" idx="15"/>
          </p:nvPr>
        </p:nvSpPr>
        <p:spPr>
          <a:xfrm>
            <a:off x="471491" y="1679257"/>
            <a:ext cx="2970769" cy="2670192"/>
          </a:xfrm>
          <a:prstGeom prst="rect">
            <a:avLst/>
          </a:prstGeom>
        </p:spPr>
        <p:txBody>
          <a:bodyPr lIns="17858" tIns="8929" rIns="17858" bIns="8929"/>
          <a:lstStyle>
            <a:lvl1pPr marL="0" indent="0">
              <a:buNone/>
              <a:defRPr sz="1050">
                <a:solidFill>
                  <a:schemeClr val="tx1">
                    <a:lumMod val="65000"/>
                    <a:lumOff val="35000"/>
                  </a:schemeClr>
                </a:solidFill>
                <a:latin typeface="Arial" charset="0"/>
                <a:ea typeface="Arial" charset="0"/>
                <a:cs typeface="Arial" charset="0"/>
              </a:defRPr>
            </a:lvl1pPr>
          </a:lstStyle>
          <a:p>
            <a:pPr lvl="0"/>
            <a:r>
              <a:rPr lang="en-US"/>
              <a:t>Edit Master text styles</a:t>
            </a:r>
          </a:p>
        </p:txBody>
      </p:sp>
      <p:sp>
        <p:nvSpPr>
          <p:cNvPr id="15" name="Text Placeholder 9"/>
          <p:cNvSpPr>
            <a:spLocks noGrp="1"/>
          </p:cNvSpPr>
          <p:nvPr>
            <p:ph type="body" sz="quarter" idx="16"/>
          </p:nvPr>
        </p:nvSpPr>
        <p:spPr>
          <a:xfrm>
            <a:off x="471604" y="1348367"/>
            <a:ext cx="6006884" cy="249966"/>
          </a:xfrm>
          <a:prstGeom prst="rect">
            <a:avLst/>
          </a:prstGeom>
        </p:spPr>
        <p:txBody>
          <a:bodyPr lIns="17858" tIns="8929" rIns="17858" bIns="8929"/>
          <a:lstStyle>
            <a:lvl1pPr marL="0" indent="0">
              <a:buNone/>
              <a:defRPr sz="1200" b="1">
                <a:solidFill>
                  <a:srgbClr val="595959"/>
                </a:solidFill>
                <a:latin typeface="+mn-lt"/>
              </a:defRPr>
            </a:lvl1pPr>
          </a:lstStyle>
          <a:p>
            <a:pPr lvl="0"/>
            <a:r>
              <a:rPr lang="en-US"/>
              <a:t>Edit Master text styles</a:t>
            </a:r>
          </a:p>
        </p:txBody>
      </p:sp>
      <p:sp>
        <p:nvSpPr>
          <p:cNvPr id="16" name="Content Placeholder 16"/>
          <p:cNvSpPr>
            <a:spLocks noGrp="1"/>
          </p:cNvSpPr>
          <p:nvPr>
            <p:ph sz="quarter" idx="17" hasCustomPrompt="1"/>
          </p:nvPr>
        </p:nvSpPr>
        <p:spPr>
          <a:xfrm>
            <a:off x="3516089" y="1679257"/>
            <a:ext cx="2913330" cy="2670192"/>
          </a:xfrm>
          <a:prstGeom prst="rect">
            <a:avLst/>
          </a:prstGeom>
        </p:spPr>
        <p:txBody>
          <a:bodyPr lIns="17858" tIns="8929" rIns="17858" bIns="8929"/>
          <a:lstStyle>
            <a:lvl1pPr marL="0" indent="0">
              <a:buNone/>
              <a:defRPr sz="1050" baseline="0">
                <a:solidFill>
                  <a:schemeClr val="tx1">
                    <a:lumMod val="65000"/>
                    <a:lumOff val="35000"/>
                  </a:schemeClr>
                </a:solidFill>
                <a:latin typeface="+mn-lt"/>
              </a:defRPr>
            </a:lvl1pPr>
          </a:lstStyle>
          <a:p>
            <a:pPr lvl="0"/>
            <a:r>
              <a:rPr lang="en-US" dirty="0"/>
              <a:t>Click to add Object</a:t>
            </a:r>
          </a:p>
        </p:txBody>
      </p:sp>
    </p:spTree>
    <p:extLst>
      <p:ext uri="{BB962C8B-B14F-4D97-AF65-F5344CB8AC3E}">
        <p14:creationId xmlns:p14="http://schemas.microsoft.com/office/powerpoint/2010/main" val="640048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Image_Slide_Opt2">
    <p:spTree>
      <p:nvGrpSpPr>
        <p:cNvPr id="1" name=""/>
        <p:cNvGrpSpPr/>
        <p:nvPr/>
      </p:nvGrpSpPr>
      <p:grpSpPr>
        <a:xfrm>
          <a:off x="0" y="0"/>
          <a:ext cx="0" cy="0"/>
          <a:chOff x="0" y="0"/>
          <a:chExt cx="0" cy="0"/>
        </a:xfrm>
      </p:grpSpPr>
      <p:pic>
        <p:nvPicPr>
          <p:cNvPr id="12" name="Picture 11" descr="PPT_tex2mid.jpg"/>
          <p:cNvPicPr>
            <a:picLocks noChangeAspect="1"/>
          </p:cNvPicPr>
          <p:nvPr userDrawn="1"/>
        </p:nvPicPr>
        <p:blipFill rotWithShape="1">
          <a:blip r:embed="rId2">
            <a:extLst>
              <a:ext uri="{28A0092B-C50C-407E-A947-70E740481C1C}">
                <a14:useLocalDpi xmlns:a14="http://schemas.microsoft.com/office/drawing/2010/main" val="0"/>
              </a:ext>
            </a:extLst>
          </a:blip>
          <a:srcRect l="1839" r="1281"/>
          <a:stretch/>
        </p:blipFill>
        <p:spPr>
          <a:xfrm>
            <a:off x="0" y="0"/>
            <a:ext cx="6858000" cy="5143500"/>
          </a:xfrm>
          <a:prstGeom prst="rect">
            <a:avLst/>
          </a:prstGeom>
        </p:spPr>
      </p:pic>
      <p:sp>
        <p:nvSpPr>
          <p:cNvPr id="4" name="Slide Number Placeholder 3"/>
          <p:cNvSpPr>
            <a:spLocks noGrp="1"/>
          </p:cNvSpPr>
          <p:nvPr>
            <p:ph type="sldNum" sz="quarter" idx="12"/>
          </p:nvPr>
        </p:nvSpPr>
        <p:spPr/>
        <p:txBody>
          <a:bodyPr/>
          <a:lstStyle/>
          <a:p>
            <a:fld id="{B5C01996-2D0B-4E1B-998A-4107E0F8DE91}" type="slidenum">
              <a:rPr lang="en-US" smtClean="0"/>
              <a:t>‹#›</a:t>
            </a:fld>
            <a:endParaRPr lang="en-US" dirty="0"/>
          </a:p>
        </p:txBody>
      </p:sp>
      <p:sp>
        <p:nvSpPr>
          <p:cNvPr id="5" name="Footer Placeholder 4"/>
          <p:cNvSpPr>
            <a:spLocks noGrp="1"/>
          </p:cNvSpPr>
          <p:nvPr>
            <p:ph type="ftr" sz="quarter" idx="3"/>
          </p:nvPr>
        </p:nvSpPr>
        <p:spPr>
          <a:xfrm>
            <a:off x="2276520" y="4901251"/>
            <a:ext cx="2304960" cy="112692"/>
          </a:xfrm>
          <a:prstGeom prst="rect">
            <a:avLst/>
          </a:prstGeom>
        </p:spPr>
        <p:txBody>
          <a:bodyPr/>
          <a:lstStyle>
            <a:lvl1pPr marL="0" algn="ctr" defTabSz="514304" rtl="0" eaLnBrk="1" latinLnBrk="0" hangingPunct="1">
              <a:defRPr lang="en-US" sz="525" b="1" kern="1200" smtClean="0">
                <a:solidFill>
                  <a:schemeClr val="tx1">
                    <a:lumMod val="50000"/>
                    <a:lumOff val="50000"/>
                  </a:schemeClr>
                </a:solidFill>
                <a:latin typeface="+mn-lt"/>
                <a:ea typeface="Roboto Lt"/>
                <a:cs typeface="Roboto Lt"/>
              </a:defRPr>
            </a:lvl1pPr>
          </a:lstStyle>
          <a:p>
            <a:r>
              <a:rPr lang="en-US" dirty="0" err="1"/>
              <a:t>KeyW</a:t>
            </a:r>
            <a:r>
              <a:rPr lang="en-US" dirty="0"/>
              <a:t> Proprietary – Not for disclosure except as authorized by </a:t>
            </a:r>
            <a:r>
              <a:rPr lang="en-US" dirty="0" err="1"/>
              <a:t>KeyW</a:t>
            </a:r>
            <a:r>
              <a:rPr lang="en-US" dirty="0"/>
              <a:t> </a:t>
            </a:r>
          </a:p>
        </p:txBody>
      </p:sp>
      <p:sp>
        <p:nvSpPr>
          <p:cNvPr id="7" name="Title Placeholder 1"/>
          <p:cNvSpPr>
            <a:spLocks noGrp="1"/>
          </p:cNvSpPr>
          <p:nvPr>
            <p:ph type="title" hasCustomPrompt="1"/>
          </p:nvPr>
        </p:nvSpPr>
        <p:spPr>
          <a:xfrm>
            <a:off x="271333" y="-50945"/>
            <a:ext cx="6207098" cy="994172"/>
          </a:xfrm>
          <a:prstGeom prst="rect">
            <a:avLst/>
          </a:prstGeom>
        </p:spPr>
        <p:txBody>
          <a:bodyPr vert="horz" lIns="17858" tIns="8929" rIns="17858" bIns="8929" rtlCol="0" anchor="ctr">
            <a:normAutofit/>
          </a:bodyPr>
          <a:lstStyle>
            <a:lvl1pPr>
              <a:defRPr sz="2250" cap="none">
                <a:solidFill>
                  <a:srgbClr val="1C355E"/>
                </a:solidFill>
                <a:latin typeface="Arial"/>
                <a:cs typeface="Arial"/>
              </a:defRPr>
            </a:lvl1pPr>
          </a:lstStyle>
          <a:p>
            <a:r>
              <a:rPr lang="en-US" dirty="0"/>
              <a:t>Click To Edit Master Title Style</a:t>
            </a:r>
          </a:p>
        </p:txBody>
      </p:sp>
      <p:sp>
        <p:nvSpPr>
          <p:cNvPr id="3" name="Text Placeholder 2"/>
          <p:cNvSpPr>
            <a:spLocks noGrp="1"/>
          </p:cNvSpPr>
          <p:nvPr>
            <p:ph type="body" sz="quarter" idx="15"/>
          </p:nvPr>
        </p:nvSpPr>
        <p:spPr>
          <a:xfrm>
            <a:off x="471491" y="1679257"/>
            <a:ext cx="2970769" cy="2670192"/>
          </a:xfrm>
          <a:prstGeom prst="rect">
            <a:avLst/>
          </a:prstGeom>
        </p:spPr>
        <p:txBody>
          <a:bodyPr lIns="17858" tIns="8929" rIns="17858" bIns="8929"/>
          <a:lstStyle>
            <a:lvl1pPr marL="0" indent="0">
              <a:buNone/>
              <a:defRPr sz="1050">
                <a:solidFill>
                  <a:schemeClr val="tx1">
                    <a:lumMod val="65000"/>
                    <a:lumOff val="35000"/>
                  </a:schemeClr>
                </a:solidFill>
                <a:latin typeface="Arial" charset="0"/>
                <a:ea typeface="Arial" charset="0"/>
                <a:cs typeface="Arial" charset="0"/>
              </a:defRPr>
            </a:lvl1pPr>
          </a:lstStyle>
          <a:p>
            <a:pPr lvl="0"/>
            <a:r>
              <a:rPr lang="en-US"/>
              <a:t>Edit Master text styles</a:t>
            </a:r>
          </a:p>
        </p:txBody>
      </p:sp>
      <p:sp>
        <p:nvSpPr>
          <p:cNvPr id="10" name="Text Placeholder 9"/>
          <p:cNvSpPr>
            <a:spLocks noGrp="1"/>
          </p:cNvSpPr>
          <p:nvPr>
            <p:ph type="body" sz="quarter" idx="16"/>
          </p:nvPr>
        </p:nvSpPr>
        <p:spPr>
          <a:xfrm>
            <a:off x="471604" y="1348367"/>
            <a:ext cx="6006884" cy="249966"/>
          </a:xfrm>
          <a:prstGeom prst="rect">
            <a:avLst/>
          </a:prstGeom>
        </p:spPr>
        <p:txBody>
          <a:bodyPr lIns="17858" tIns="8929" rIns="17858" bIns="8929"/>
          <a:lstStyle>
            <a:lvl1pPr marL="0" indent="0">
              <a:buNone/>
              <a:defRPr sz="1200" b="1">
                <a:solidFill>
                  <a:srgbClr val="595959"/>
                </a:solidFill>
                <a:latin typeface="+mn-lt"/>
              </a:defRPr>
            </a:lvl1pPr>
          </a:lstStyle>
          <a:p>
            <a:pPr lvl="0"/>
            <a:r>
              <a:rPr lang="en-US"/>
              <a:t>Edit Master text styles</a:t>
            </a:r>
          </a:p>
        </p:txBody>
      </p:sp>
      <p:sp>
        <p:nvSpPr>
          <p:cNvPr id="17" name="Content Placeholder 16"/>
          <p:cNvSpPr>
            <a:spLocks noGrp="1"/>
          </p:cNvSpPr>
          <p:nvPr>
            <p:ph sz="quarter" idx="17" hasCustomPrompt="1"/>
          </p:nvPr>
        </p:nvSpPr>
        <p:spPr>
          <a:xfrm>
            <a:off x="3516089" y="1679257"/>
            <a:ext cx="2913330" cy="2670192"/>
          </a:xfrm>
          <a:prstGeom prst="rect">
            <a:avLst/>
          </a:prstGeom>
        </p:spPr>
        <p:txBody>
          <a:bodyPr lIns="17858" tIns="8929" rIns="17858" bIns="8929"/>
          <a:lstStyle>
            <a:lvl1pPr marL="0" indent="0">
              <a:buNone/>
              <a:defRPr sz="1050">
                <a:solidFill>
                  <a:srgbClr val="595959"/>
                </a:solidFill>
                <a:latin typeface="+mn-lt"/>
              </a:defRPr>
            </a:lvl1pPr>
          </a:lstStyle>
          <a:p>
            <a:pPr lvl="0"/>
            <a:r>
              <a:rPr lang="en-US" sz="1050" dirty="0">
                <a:latin typeface="+mn-lt"/>
              </a:rPr>
              <a:t>Click to add Object</a:t>
            </a:r>
            <a:endParaRPr lang="en-US" dirty="0"/>
          </a:p>
        </p:txBody>
      </p:sp>
    </p:spTree>
    <p:extLst>
      <p:ext uri="{BB962C8B-B14F-4D97-AF65-F5344CB8AC3E}">
        <p14:creationId xmlns:p14="http://schemas.microsoft.com/office/powerpoint/2010/main" val="3529529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68927" y="759765"/>
            <a:ext cx="6520984" cy="3872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CF872-6580-4D0D-BEBC-561BD7268095}" type="datetimeFigureOut">
              <a:rPr lang="en-US" smtClean="0"/>
              <a:t>5/23/19</a:t>
            </a:fld>
            <a:endParaRPr lang="en-US"/>
          </a:p>
        </p:txBody>
      </p:sp>
      <p:sp>
        <p:nvSpPr>
          <p:cNvPr id="5" name="Footer Placeholder 4"/>
          <p:cNvSpPr>
            <a:spLocks noGrp="1"/>
          </p:cNvSpPr>
          <p:nvPr>
            <p:ph type="ftr" sz="quarter" idx="11"/>
          </p:nvPr>
        </p:nvSpPr>
        <p:spPr/>
        <p:txBody>
          <a:bodyPr/>
          <a:lstStyle/>
          <a:p>
            <a:r>
              <a:rPr lang="en-US" b="1"/>
              <a:t>KeyW Proprietary – Not for disclosure except as authorized by KeyW </a:t>
            </a:r>
            <a:endParaRPr lang="en-US" dirty="0"/>
          </a:p>
        </p:txBody>
      </p:sp>
      <p:sp>
        <p:nvSpPr>
          <p:cNvPr id="6" name="Slide Number Placeholder 5"/>
          <p:cNvSpPr>
            <a:spLocks noGrp="1"/>
          </p:cNvSpPr>
          <p:nvPr>
            <p:ph type="sldNum" sz="quarter" idx="12"/>
          </p:nvPr>
        </p:nvSpPr>
        <p:spPr/>
        <p:txBody>
          <a:bodyPr/>
          <a:lstStyle/>
          <a:p>
            <a:fld id="{B5C01996-2D0B-4E1B-998A-4107E0F8DE91}" type="slidenum">
              <a:rPr lang="en-US" smtClean="0"/>
              <a:pPr/>
              <a:t>‹#›</a:t>
            </a:fld>
            <a:endParaRPr lang="en-US" dirty="0"/>
          </a:p>
        </p:txBody>
      </p:sp>
      <p:grpSp>
        <p:nvGrpSpPr>
          <p:cNvPr id="8" name="Group 7">
            <a:extLst>
              <a:ext uri="{FF2B5EF4-FFF2-40B4-BE49-F238E27FC236}">
                <a16:creationId xmlns:a16="http://schemas.microsoft.com/office/drawing/2014/main" id="{CE54FBBB-0FC6-6443-8A34-9EEB0E163833}"/>
              </a:ext>
            </a:extLst>
          </p:cNvPr>
          <p:cNvGrpSpPr/>
          <p:nvPr userDrawn="1"/>
        </p:nvGrpSpPr>
        <p:grpSpPr>
          <a:xfrm>
            <a:off x="120533" y="4524886"/>
            <a:ext cx="6617772" cy="340008"/>
            <a:chOff x="120533" y="4524886"/>
            <a:chExt cx="6617772" cy="340008"/>
          </a:xfrm>
        </p:grpSpPr>
        <p:pic>
          <p:nvPicPr>
            <p:cNvPr id="7" name="Picture 6">
              <a:extLst>
                <a:ext uri="{FF2B5EF4-FFF2-40B4-BE49-F238E27FC236}">
                  <a16:creationId xmlns:a16="http://schemas.microsoft.com/office/drawing/2014/main" id="{1C81DF04-648F-0946-A20C-CEEA59402DB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0533" y="4581188"/>
              <a:ext cx="608814" cy="265336"/>
            </a:xfrm>
            <a:prstGeom prst="rect">
              <a:avLst/>
            </a:prstGeom>
          </p:spPr>
        </p:pic>
        <p:grpSp>
          <p:nvGrpSpPr>
            <p:cNvPr id="10" name="Group 9">
              <a:extLst>
                <a:ext uri="{FF2B5EF4-FFF2-40B4-BE49-F238E27FC236}">
                  <a16:creationId xmlns:a16="http://schemas.microsoft.com/office/drawing/2014/main" id="{CDC9CCB8-EC20-074D-B983-33BC6436F464}"/>
                </a:ext>
              </a:extLst>
            </p:cNvPr>
            <p:cNvGrpSpPr/>
            <p:nvPr userDrawn="1"/>
          </p:nvGrpSpPr>
          <p:grpSpPr>
            <a:xfrm>
              <a:off x="2833482" y="4550081"/>
              <a:ext cx="1061270" cy="289619"/>
              <a:chOff x="-407089" y="4176322"/>
              <a:chExt cx="2173698" cy="593200"/>
            </a:xfrm>
          </p:grpSpPr>
          <p:pic>
            <p:nvPicPr>
              <p:cNvPr id="11" name="Picture 10">
                <a:extLst>
                  <a:ext uri="{FF2B5EF4-FFF2-40B4-BE49-F238E27FC236}">
                    <a16:creationId xmlns:a16="http://schemas.microsoft.com/office/drawing/2014/main" id="{7395C822-8B35-7948-B6FB-36AB982D3A54}"/>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089" y="4176322"/>
                <a:ext cx="593199" cy="593200"/>
              </a:xfrm>
              <a:prstGeom prst="rect">
                <a:avLst/>
              </a:prstGeom>
            </p:spPr>
          </p:pic>
          <p:pic>
            <p:nvPicPr>
              <p:cNvPr id="12" name="Picture 11">
                <a:extLst>
                  <a:ext uri="{FF2B5EF4-FFF2-40B4-BE49-F238E27FC236}">
                    <a16:creationId xmlns:a16="http://schemas.microsoft.com/office/drawing/2014/main" id="{6C80EED5-E1BD-5C41-B172-2CB255007EEF}"/>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2503" y="4264907"/>
                <a:ext cx="1464106" cy="443989"/>
              </a:xfrm>
              <a:prstGeom prst="rect">
                <a:avLst/>
              </a:prstGeom>
            </p:spPr>
          </p:pic>
        </p:grpSp>
        <p:grpSp>
          <p:nvGrpSpPr>
            <p:cNvPr id="14" name="Group 13">
              <a:extLst>
                <a:ext uri="{FF2B5EF4-FFF2-40B4-BE49-F238E27FC236}">
                  <a16:creationId xmlns:a16="http://schemas.microsoft.com/office/drawing/2014/main" id="{C9F634B7-ADCD-9D42-BB63-1F69A09339A5}"/>
                </a:ext>
              </a:extLst>
            </p:cNvPr>
            <p:cNvGrpSpPr/>
            <p:nvPr userDrawn="1"/>
          </p:nvGrpSpPr>
          <p:grpSpPr>
            <a:xfrm>
              <a:off x="5210098" y="4524886"/>
              <a:ext cx="1528207" cy="340008"/>
              <a:chOff x="4128790" y="3616657"/>
              <a:chExt cx="1528207" cy="340008"/>
            </a:xfrm>
          </p:grpSpPr>
          <p:pic>
            <p:nvPicPr>
              <p:cNvPr id="9" name="Picture 8">
                <a:extLst>
                  <a:ext uri="{FF2B5EF4-FFF2-40B4-BE49-F238E27FC236}">
                    <a16:creationId xmlns:a16="http://schemas.microsoft.com/office/drawing/2014/main" id="{0653501E-3D5F-2241-953B-11DD69346894}"/>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25430" r="27338" b="27849"/>
              <a:stretch/>
            </p:blipFill>
            <p:spPr>
              <a:xfrm>
                <a:off x="4128790" y="3616657"/>
                <a:ext cx="333960" cy="340008"/>
              </a:xfrm>
              <a:prstGeom prst="rect">
                <a:avLst/>
              </a:prstGeom>
            </p:spPr>
          </p:pic>
          <p:pic>
            <p:nvPicPr>
              <p:cNvPr id="13" name="Picture 12">
                <a:extLst>
                  <a:ext uri="{FF2B5EF4-FFF2-40B4-BE49-F238E27FC236}">
                    <a16:creationId xmlns:a16="http://schemas.microsoft.com/office/drawing/2014/main" id="{F50A58C0-3844-A947-9D99-094BC7D3A825}"/>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t="81183"/>
              <a:stretch/>
            </p:blipFill>
            <p:spPr>
              <a:xfrm>
                <a:off x="4473000" y="3724971"/>
                <a:ext cx="1183997" cy="148488"/>
              </a:xfrm>
              <a:prstGeom prst="rect">
                <a:avLst/>
              </a:prstGeom>
            </p:spPr>
          </p:pic>
        </p:grpSp>
      </p:grpSp>
    </p:spTree>
    <p:extLst>
      <p:ext uri="{BB962C8B-B14F-4D97-AF65-F5344CB8AC3E}">
        <p14:creationId xmlns:p14="http://schemas.microsoft.com/office/powerpoint/2010/main" val="62134990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8928" y="759765"/>
            <a:ext cx="3217209" cy="3872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759765"/>
            <a:ext cx="3218049" cy="3872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ACF872-6580-4D0D-BEBC-561BD7268095}" type="datetimeFigureOut">
              <a:rPr lang="en-US" smtClean="0"/>
              <a:t>5/23/19</a:t>
            </a:fld>
            <a:endParaRPr lang="en-US"/>
          </a:p>
        </p:txBody>
      </p:sp>
      <p:sp>
        <p:nvSpPr>
          <p:cNvPr id="6" name="Footer Placeholder 5"/>
          <p:cNvSpPr>
            <a:spLocks noGrp="1"/>
          </p:cNvSpPr>
          <p:nvPr>
            <p:ph type="ftr" sz="quarter" idx="11"/>
          </p:nvPr>
        </p:nvSpPr>
        <p:spPr/>
        <p:txBody>
          <a:bodyPr/>
          <a:lstStyle/>
          <a:p>
            <a:r>
              <a:rPr lang="en-US" b="1"/>
              <a:t>KeyW Proprietary – Not for disclosure except as authorized by KeyW </a:t>
            </a:r>
            <a:endParaRPr lang="en-US" dirty="0"/>
          </a:p>
        </p:txBody>
      </p:sp>
      <p:sp>
        <p:nvSpPr>
          <p:cNvPr id="7" name="Slide Number Placeholder 6"/>
          <p:cNvSpPr>
            <a:spLocks noGrp="1"/>
          </p:cNvSpPr>
          <p:nvPr>
            <p:ph type="sldNum" sz="quarter" idx="12"/>
          </p:nvPr>
        </p:nvSpPr>
        <p:spPr/>
        <p:txBody>
          <a:bodyPr/>
          <a:lstStyle/>
          <a:p>
            <a:fld id="{B5C01996-2D0B-4E1B-998A-4107E0F8DE91}" type="slidenum">
              <a:rPr lang="en-US" smtClean="0"/>
              <a:pPr/>
              <a:t>‹#›</a:t>
            </a:fld>
            <a:endParaRPr lang="en-US" dirty="0"/>
          </a:p>
        </p:txBody>
      </p:sp>
      <p:grpSp>
        <p:nvGrpSpPr>
          <p:cNvPr id="8" name="Group 7">
            <a:extLst>
              <a:ext uri="{FF2B5EF4-FFF2-40B4-BE49-F238E27FC236}">
                <a16:creationId xmlns:a16="http://schemas.microsoft.com/office/drawing/2014/main" id="{518455AC-CB20-C04B-94ED-09AB31150EB4}"/>
              </a:ext>
            </a:extLst>
          </p:cNvPr>
          <p:cNvGrpSpPr/>
          <p:nvPr userDrawn="1"/>
        </p:nvGrpSpPr>
        <p:grpSpPr>
          <a:xfrm>
            <a:off x="120533" y="4524886"/>
            <a:ext cx="6617772" cy="340008"/>
            <a:chOff x="120533" y="4524886"/>
            <a:chExt cx="6617772" cy="340008"/>
          </a:xfrm>
        </p:grpSpPr>
        <p:pic>
          <p:nvPicPr>
            <p:cNvPr id="9" name="Picture 8">
              <a:extLst>
                <a:ext uri="{FF2B5EF4-FFF2-40B4-BE49-F238E27FC236}">
                  <a16:creationId xmlns:a16="http://schemas.microsoft.com/office/drawing/2014/main" id="{DDF7A80E-2B76-1449-AF09-42B42077150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0533" y="4581188"/>
              <a:ext cx="608814" cy="265336"/>
            </a:xfrm>
            <a:prstGeom prst="rect">
              <a:avLst/>
            </a:prstGeom>
          </p:spPr>
        </p:pic>
        <p:grpSp>
          <p:nvGrpSpPr>
            <p:cNvPr id="10" name="Group 9">
              <a:extLst>
                <a:ext uri="{FF2B5EF4-FFF2-40B4-BE49-F238E27FC236}">
                  <a16:creationId xmlns:a16="http://schemas.microsoft.com/office/drawing/2014/main" id="{4E5CE54F-4550-6F4A-989F-7FC323279A53}"/>
                </a:ext>
              </a:extLst>
            </p:cNvPr>
            <p:cNvGrpSpPr/>
            <p:nvPr userDrawn="1"/>
          </p:nvGrpSpPr>
          <p:grpSpPr>
            <a:xfrm>
              <a:off x="2833482" y="4550081"/>
              <a:ext cx="1061270" cy="289619"/>
              <a:chOff x="-407089" y="4176322"/>
              <a:chExt cx="2173698" cy="593200"/>
            </a:xfrm>
          </p:grpSpPr>
          <p:pic>
            <p:nvPicPr>
              <p:cNvPr id="14" name="Picture 13">
                <a:extLst>
                  <a:ext uri="{FF2B5EF4-FFF2-40B4-BE49-F238E27FC236}">
                    <a16:creationId xmlns:a16="http://schemas.microsoft.com/office/drawing/2014/main" id="{210A36BC-B209-CF44-A415-6ED455C31D5A}"/>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089" y="4176322"/>
                <a:ext cx="593199" cy="593200"/>
              </a:xfrm>
              <a:prstGeom prst="rect">
                <a:avLst/>
              </a:prstGeom>
            </p:spPr>
          </p:pic>
          <p:pic>
            <p:nvPicPr>
              <p:cNvPr id="15" name="Picture 14">
                <a:extLst>
                  <a:ext uri="{FF2B5EF4-FFF2-40B4-BE49-F238E27FC236}">
                    <a16:creationId xmlns:a16="http://schemas.microsoft.com/office/drawing/2014/main" id="{7C9B9654-BB87-0248-96B0-F8ABD47C4D70}"/>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2503" y="4264907"/>
                <a:ext cx="1464106" cy="443989"/>
              </a:xfrm>
              <a:prstGeom prst="rect">
                <a:avLst/>
              </a:prstGeom>
            </p:spPr>
          </p:pic>
        </p:grpSp>
        <p:grpSp>
          <p:nvGrpSpPr>
            <p:cNvPr id="11" name="Group 10">
              <a:extLst>
                <a:ext uri="{FF2B5EF4-FFF2-40B4-BE49-F238E27FC236}">
                  <a16:creationId xmlns:a16="http://schemas.microsoft.com/office/drawing/2014/main" id="{50E66F0A-F8E2-0546-A52F-0A436D9638DD}"/>
                </a:ext>
              </a:extLst>
            </p:cNvPr>
            <p:cNvGrpSpPr/>
            <p:nvPr userDrawn="1"/>
          </p:nvGrpSpPr>
          <p:grpSpPr>
            <a:xfrm>
              <a:off x="5210098" y="4524886"/>
              <a:ext cx="1528207" cy="340008"/>
              <a:chOff x="4128790" y="3616657"/>
              <a:chExt cx="1528207" cy="340008"/>
            </a:xfrm>
          </p:grpSpPr>
          <p:pic>
            <p:nvPicPr>
              <p:cNvPr id="12" name="Picture 11">
                <a:extLst>
                  <a:ext uri="{FF2B5EF4-FFF2-40B4-BE49-F238E27FC236}">
                    <a16:creationId xmlns:a16="http://schemas.microsoft.com/office/drawing/2014/main" id="{332E0AE0-B4F8-9E4A-AFB1-B387C8C7745A}"/>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25430" r="27338" b="27849"/>
              <a:stretch/>
            </p:blipFill>
            <p:spPr>
              <a:xfrm>
                <a:off x="4128790" y="3616657"/>
                <a:ext cx="333960" cy="340008"/>
              </a:xfrm>
              <a:prstGeom prst="rect">
                <a:avLst/>
              </a:prstGeom>
            </p:spPr>
          </p:pic>
          <p:pic>
            <p:nvPicPr>
              <p:cNvPr id="13" name="Picture 12">
                <a:extLst>
                  <a:ext uri="{FF2B5EF4-FFF2-40B4-BE49-F238E27FC236}">
                    <a16:creationId xmlns:a16="http://schemas.microsoft.com/office/drawing/2014/main" id="{F2369E6B-C82C-3E45-96E2-91A5679D633E}"/>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t="81183"/>
              <a:stretch/>
            </p:blipFill>
            <p:spPr>
              <a:xfrm>
                <a:off x="4473000" y="3724971"/>
                <a:ext cx="1183997" cy="148488"/>
              </a:xfrm>
              <a:prstGeom prst="rect">
                <a:avLst/>
              </a:prstGeom>
            </p:spPr>
          </p:pic>
        </p:grpSp>
      </p:grpSp>
    </p:spTree>
    <p:extLst>
      <p:ext uri="{BB962C8B-B14F-4D97-AF65-F5344CB8AC3E}">
        <p14:creationId xmlns:p14="http://schemas.microsoft.com/office/powerpoint/2010/main" val="2068308063"/>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8932" y="751843"/>
            <a:ext cx="3204709" cy="617934"/>
          </a:xfrm>
        </p:spPr>
        <p:txBody>
          <a:bodyPr anchor="b"/>
          <a:lstStyle>
            <a:lvl1pPr marL="0" indent="0">
              <a:buNone/>
              <a:defRPr sz="135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a:t>Edit Master text styles</a:t>
            </a:r>
          </a:p>
        </p:txBody>
      </p:sp>
      <p:sp>
        <p:nvSpPr>
          <p:cNvPr id="4" name="Content Placeholder 3"/>
          <p:cNvSpPr>
            <a:spLocks noGrp="1"/>
          </p:cNvSpPr>
          <p:nvPr>
            <p:ph sz="half" idx="2"/>
          </p:nvPr>
        </p:nvSpPr>
        <p:spPr>
          <a:xfrm>
            <a:off x="168932" y="1369778"/>
            <a:ext cx="3204709" cy="32724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751843"/>
            <a:ext cx="3218049" cy="617934"/>
          </a:xfrm>
        </p:spPr>
        <p:txBody>
          <a:bodyPr anchor="b"/>
          <a:lstStyle>
            <a:lvl1pPr marL="0" indent="0">
              <a:buNone/>
              <a:defRPr sz="135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a:t>Edit Master text styles</a:t>
            </a:r>
          </a:p>
        </p:txBody>
      </p:sp>
      <p:sp>
        <p:nvSpPr>
          <p:cNvPr id="6" name="Content Placeholder 5"/>
          <p:cNvSpPr>
            <a:spLocks noGrp="1"/>
          </p:cNvSpPr>
          <p:nvPr>
            <p:ph sz="quarter" idx="4"/>
          </p:nvPr>
        </p:nvSpPr>
        <p:spPr>
          <a:xfrm>
            <a:off x="3471863" y="1369778"/>
            <a:ext cx="3218049" cy="32724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ACF872-6580-4D0D-BEBC-561BD7268095}" type="datetimeFigureOut">
              <a:rPr lang="en-US" smtClean="0"/>
              <a:t>5/23/19</a:t>
            </a:fld>
            <a:endParaRPr lang="en-US"/>
          </a:p>
        </p:txBody>
      </p:sp>
      <p:sp>
        <p:nvSpPr>
          <p:cNvPr id="8" name="Footer Placeholder 7"/>
          <p:cNvSpPr>
            <a:spLocks noGrp="1"/>
          </p:cNvSpPr>
          <p:nvPr>
            <p:ph type="ftr" sz="quarter" idx="11"/>
          </p:nvPr>
        </p:nvSpPr>
        <p:spPr/>
        <p:txBody>
          <a:bodyPr/>
          <a:lstStyle/>
          <a:p>
            <a:r>
              <a:rPr lang="en-US" b="1"/>
              <a:t>KeyW Proprietary – Not for disclosure except as authorized by KeyW </a:t>
            </a:r>
            <a:endParaRPr lang="en-US" dirty="0"/>
          </a:p>
        </p:txBody>
      </p:sp>
      <p:sp>
        <p:nvSpPr>
          <p:cNvPr id="9" name="Slide Number Placeholder 8"/>
          <p:cNvSpPr>
            <a:spLocks noGrp="1"/>
          </p:cNvSpPr>
          <p:nvPr>
            <p:ph type="sldNum" sz="quarter" idx="12"/>
          </p:nvPr>
        </p:nvSpPr>
        <p:spPr/>
        <p:txBody>
          <a:bodyPr/>
          <a:lstStyle/>
          <a:p>
            <a:fld id="{B5C01996-2D0B-4E1B-998A-4107E0F8DE91}" type="slidenum">
              <a:rPr lang="en-US" smtClean="0"/>
              <a:pPr/>
              <a:t>‹#›</a:t>
            </a:fld>
            <a:endParaRPr lang="en-US" dirty="0"/>
          </a:p>
        </p:txBody>
      </p:sp>
      <p:sp>
        <p:nvSpPr>
          <p:cNvPr id="12" name="Title 1"/>
          <p:cNvSpPr>
            <a:spLocks noGrp="1"/>
          </p:cNvSpPr>
          <p:nvPr>
            <p:ph type="title"/>
          </p:nvPr>
        </p:nvSpPr>
        <p:spPr>
          <a:xfrm>
            <a:off x="168933" y="80690"/>
            <a:ext cx="4971209" cy="443753"/>
          </a:xfrm>
        </p:spPr>
        <p:txBody>
          <a:bodyPr/>
          <a:lstStyle/>
          <a:p>
            <a:r>
              <a:rPr lang="en-US"/>
              <a:t>Click to edit Master title style</a:t>
            </a:r>
            <a:endParaRPr lang="en-US" dirty="0"/>
          </a:p>
        </p:txBody>
      </p:sp>
      <p:grpSp>
        <p:nvGrpSpPr>
          <p:cNvPr id="10" name="Group 9">
            <a:extLst>
              <a:ext uri="{FF2B5EF4-FFF2-40B4-BE49-F238E27FC236}">
                <a16:creationId xmlns:a16="http://schemas.microsoft.com/office/drawing/2014/main" id="{0E5F8830-4463-C44C-A715-11478F03B1CF}"/>
              </a:ext>
            </a:extLst>
          </p:cNvPr>
          <p:cNvGrpSpPr/>
          <p:nvPr userDrawn="1"/>
        </p:nvGrpSpPr>
        <p:grpSpPr>
          <a:xfrm>
            <a:off x="120533" y="4524886"/>
            <a:ext cx="6617772" cy="340008"/>
            <a:chOff x="120533" y="4524886"/>
            <a:chExt cx="6617772" cy="340008"/>
          </a:xfrm>
        </p:grpSpPr>
        <p:pic>
          <p:nvPicPr>
            <p:cNvPr id="11" name="Picture 10">
              <a:extLst>
                <a:ext uri="{FF2B5EF4-FFF2-40B4-BE49-F238E27FC236}">
                  <a16:creationId xmlns:a16="http://schemas.microsoft.com/office/drawing/2014/main" id="{8989A96F-E412-ED47-B287-39968522004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0533" y="4581188"/>
              <a:ext cx="608814" cy="265336"/>
            </a:xfrm>
            <a:prstGeom prst="rect">
              <a:avLst/>
            </a:prstGeom>
          </p:spPr>
        </p:pic>
        <p:grpSp>
          <p:nvGrpSpPr>
            <p:cNvPr id="13" name="Group 12">
              <a:extLst>
                <a:ext uri="{FF2B5EF4-FFF2-40B4-BE49-F238E27FC236}">
                  <a16:creationId xmlns:a16="http://schemas.microsoft.com/office/drawing/2014/main" id="{8AAE0872-EB62-D448-A0C3-0833195F03DB}"/>
                </a:ext>
              </a:extLst>
            </p:cNvPr>
            <p:cNvGrpSpPr/>
            <p:nvPr userDrawn="1"/>
          </p:nvGrpSpPr>
          <p:grpSpPr>
            <a:xfrm>
              <a:off x="2833482" y="4550081"/>
              <a:ext cx="1061270" cy="289619"/>
              <a:chOff x="-407089" y="4176322"/>
              <a:chExt cx="2173698" cy="593200"/>
            </a:xfrm>
          </p:grpSpPr>
          <p:pic>
            <p:nvPicPr>
              <p:cNvPr id="17" name="Picture 16">
                <a:extLst>
                  <a:ext uri="{FF2B5EF4-FFF2-40B4-BE49-F238E27FC236}">
                    <a16:creationId xmlns:a16="http://schemas.microsoft.com/office/drawing/2014/main" id="{5FEAD132-6785-9440-9FD8-6E738A2A83A9}"/>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089" y="4176322"/>
                <a:ext cx="593199" cy="593200"/>
              </a:xfrm>
              <a:prstGeom prst="rect">
                <a:avLst/>
              </a:prstGeom>
            </p:spPr>
          </p:pic>
          <p:pic>
            <p:nvPicPr>
              <p:cNvPr id="18" name="Picture 17">
                <a:extLst>
                  <a:ext uri="{FF2B5EF4-FFF2-40B4-BE49-F238E27FC236}">
                    <a16:creationId xmlns:a16="http://schemas.microsoft.com/office/drawing/2014/main" id="{D0EDBB6A-7DBD-2443-AEB9-17F3730F45C4}"/>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2503" y="4264907"/>
                <a:ext cx="1464106" cy="443989"/>
              </a:xfrm>
              <a:prstGeom prst="rect">
                <a:avLst/>
              </a:prstGeom>
            </p:spPr>
          </p:pic>
        </p:grpSp>
        <p:grpSp>
          <p:nvGrpSpPr>
            <p:cNvPr id="14" name="Group 13">
              <a:extLst>
                <a:ext uri="{FF2B5EF4-FFF2-40B4-BE49-F238E27FC236}">
                  <a16:creationId xmlns:a16="http://schemas.microsoft.com/office/drawing/2014/main" id="{6E3BD509-385E-1745-9906-DBAA8945990D}"/>
                </a:ext>
              </a:extLst>
            </p:cNvPr>
            <p:cNvGrpSpPr/>
            <p:nvPr userDrawn="1"/>
          </p:nvGrpSpPr>
          <p:grpSpPr>
            <a:xfrm>
              <a:off x="5210098" y="4524886"/>
              <a:ext cx="1528207" cy="340008"/>
              <a:chOff x="4128790" y="3616657"/>
              <a:chExt cx="1528207" cy="340008"/>
            </a:xfrm>
          </p:grpSpPr>
          <p:pic>
            <p:nvPicPr>
              <p:cNvPr id="15" name="Picture 14">
                <a:extLst>
                  <a:ext uri="{FF2B5EF4-FFF2-40B4-BE49-F238E27FC236}">
                    <a16:creationId xmlns:a16="http://schemas.microsoft.com/office/drawing/2014/main" id="{C44B6E99-8A5B-9548-9B6D-2148712639C1}"/>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25430" r="27338" b="27849"/>
              <a:stretch/>
            </p:blipFill>
            <p:spPr>
              <a:xfrm>
                <a:off x="4128790" y="3616657"/>
                <a:ext cx="333960" cy="340008"/>
              </a:xfrm>
              <a:prstGeom prst="rect">
                <a:avLst/>
              </a:prstGeom>
            </p:spPr>
          </p:pic>
          <p:pic>
            <p:nvPicPr>
              <p:cNvPr id="16" name="Picture 15">
                <a:extLst>
                  <a:ext uri="{FF2B5EF4-FFF2-40B4-BE49-F238E27FC236}">
                    <a16:creationId xmlns:a16="http://schemas.microsoft.com/office/drawing/2014/main" id="{F075CD3B-6B8D-2344-9705-DE34937FB8E6}"/>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t="81183"/>
              <a:stretch/>
            </p:blipFill>
            <p:spPr>
              <a:xfrm>
                <a:off x="4473000" y="3724971"/>
                <a:ext cx="1183997" cy="148488"/>
              </a:xfrm>
              <a:prstGeom prst="rect">
                <a:avLst/>
              </a:prstGeom>
            </p:spPr>
          </p:pic>
        </p:grpSp>
      </p:grpSp>
    </p:spTree>
    <p:extLst>
      <p:ext uri="{BB962C8B-B14F-4D97-AF65-F5344CB8AC3E}">
        <p14:creationId xmlns:p14="http://schemas.microsoft.com/office/powerpoint/2010/main" val="505059401"/>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ACF872-6580-4D0D-BEBC-561BD7268095}" type="datetimeFigureOut">
              <a:rPr lang="en-US" smtClean="0"/>
              <a:t>5/23/19</a:t>
            </a:fld>
            <a:endParaRPr lang="en-US"/>
          </a:p>
        </p:txBody>
      </p:sp>
      <p:sp>
        <p:nvSpPr>
          <p:cNvPr id="4" name="Footer Placeholder 3"/>
          <p:cNvSpPr>
            <a:spLocks noGrp="1"/>
          </p:cNvSpPr>
          <p:nvPr>
            <p:ph type="ftr" sz="quarter" idx="11"/>
          </p:nvPr>
        </p:nvSpPr>
        <p:spPr/>
        <p:txBody>
          <a:bodyPr/>
          <a:lstStyle/>
          <a:p>
            <a:r>
              <a:rPr lang="en-US" b="1"/>
              <a:t>KeyW Proprietary – Not for disclosure except as authorized by KeyW </a:t>
            </a:r>
            <a:endParaRPr lang="en-US" dirty="0"/>
          </a:p>
        </p:txBody>
      </p:sp>
      <p:sp>
        <p:nvSpPr>
          <p:cNvPr id="5" name="Slide Number Placeholder 4"/>
          <p:cNvSpPr>
            <a:spLocks noGrp="1"/>
          </p:cNvSpPr>
          <p:nvPr>
            <p:ph type="sldNum" sz="quarter" idx="12"/>
          </p:nvPr>
        </p:nvSpPr>
        <p:spPr/>
        <p:txBody>
          <a:bodyPr/>
          <a:lstStyle/>
          <a:p>
            <a:fld id="{B5C01996-2D0B-4E1B-998A-4107E0F8DE91}" type="slidenum">
              <a:rPr lang="en-US" smtClean="0"/>
              <a:pPr/>
              <a:t>‹#›</a:t>
            </a:fld>
            <a:endParaRPr lang="en-US" dirty="0"/>
          </a:p>
        </p:txBody>
      </p:sp>
      <p:grpSp>
        <p:nvGrpSpPr>
          <p:cNvPr id="6" name="Group 5">
            <a:extLst>
              <a:ext uri="{FF2B5EF4-FFF2-40B4-BE49-F238E27FC236}">
                <a16:creationId xmlns:a16="http://schemas.microsoft.com/office/drawing/2014/main" id="{144F8BDA-E06B-2C4E-A10D-CE545A8A81C5}"/>
              </a:ext>
            </a:extLst>
          </p:cNvPr>
          <p:cNvGrpSpPr/>
          <p:nvPr userDrawn="1"/>
        </p:nvGrpSpPr>
        <p:grpSpPr>
          <a:xfrm>
            <a:off x="120533" y="4524886"/>
            <a:ext cx="6617772" cy="340008"/>
            <a:chOff x="120533" y="4524886"/>
            <a:chExt cx="6617772" cy="340008"/>
          </a:xfrm>
        </p:grpSpPr>
        <p:pic>
          <p:nvPicPr>
            <p:cNvPr id="7" name="Picture 6">
              <a:extLst>
                <a:ext uri="{FF2B5EF4-FFF2-40B4-BE49-F238E27FC236}">
                  <a16:creationId xmlns:a16="http://schemas.microsoft.com/office/drawing/2014/main" id="{90242052-7D6C-B143-AF03-14B7B2A9C2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0533" y="4581188"/>
              <a:ext cx="608814" cy="265336"/>
            </a:xfrm>
            <a:prstGeom prst="rect">
              <a:avLst/>
            </a:prstGeom>
          </p:spPr>
        </p:pic>
        <p:grpSp>
          <p:nvGrpSpPr>
            <p:cNvPr id="8" name="Group 7">
              <a:extLst>
                <a:ext uri="{FF2B5EF4-FFF2-40B4-BE49-F238E27FC236}">
                  <a16:creationId xmlns:a16="http://schemas.microsoft.com/office/drawing/2014/main" id="{7718889A-913E-6D4F-8E22-478E799C89C2}"/>
                </a:ext>
              </a:extLst>
            </p:cNvPr>
            <p:cNvGrpSpPr/>
            <p:nvPr userDrawn="1"/>
          </p:nvGrpSpPr>
          <p:grpSpPr>
            <a:xfrm>
              <a:off x="2833482" y="4550081"/>
              <a:ext cx="1061270" cy="289619"/>
              <a:chOff x="-407089" y="4176322"/>
              <a:chExt cx="2173698" cy="593200"/>
            </a:xfrm>
          </p:grpSpPr>
          <p:pic>
            <p:nvPicPr>
              <p:cNvPr id="12" name="Picture 11">
                <a:extLst>
                  <a:ext uri="{FF2B5EF4-FFF2-40B4-BE49-F238E27FC236}">
                    <a16:creationId xmlns:a16="http://schemas.microsoft.com/office/drawing/2014/main" id="{2D8D23DF-E34E-C34B-80F3-2655613CB36A}"/>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089" y="4176322"/>
                <a:ext cx="593199" cy="593200"/>
              </a:xfrm>
              <a:prstGeom prst="rect">
                <a:avLst/>
              </a:prstGeom>
            </p:spPr>
          </p:pic>
          <p:pic>
            <p:nvPicPr>
              <p:cNvPr id="13" name="Picture 12">
                <a:extLst>
                  <a:ext uri="{FF2B5EF4-FFF2-40B4-BE49-F238E27FC236}">
                    <a16:creationId xmlns:a16="http://schemas.microsoft.com/office/drawing/2014/main" id="{E539AF21-00BA-CC45-A526-3F64DCBCC66B}"/>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2503" y="4264907"/>
                <a:ext cx="1464106" cy="443989"/>
              </a:xfrm>
              <a:prstGeom prst="rect">
                <a:avLst/>
              </a:prstGeom>
            </p:spPr>
          </p:pic>
        </p:grpSp>
        <p:grpSp>
          <p:nvGrpSpPr>
            <p:cNvPr id="9" name="Group 8">
              <a:extLst>
                <a:ext uri="{FF2B5EF4-FFF2-40B4-BE49-F238E27FC236}">
                  <a16:creationId xmlns:a16="http://schemas.microsoft.com/office/drawing/2014/main" id="{62C4F7E8-BA44-7A49-8E9A-A214B9128F34}"/>
                </a:ext>
              </a:extLst>
            </p:cNvPr>
            <p:cNvGrpSpPr/>
            <p:nvPr userDrawn="1"/>
          </p:nvGrpSpPr>
          <p:grpSpPr>
            <a:xfrm>
              <a:off x="5210098" y="4524886"/>
              <a:ext cx="1528207" cy="340008"/>
              <a:chOff x="4128790" y="3616657"/>
              <a:chExt cx="1528207" cy="340008"/>
            </a:xfrm>
          </p:grpSpPr>
          <p:pic>
            <p:nvPicPr>
              <p:cNvPr id="10" name="Picture 9">
                <a:extLst>
                  <a:ext uri="{FF2B5EF4-FFF2-40B4-BE49-F238E27FC236}">
                    <a16:creationId xmlns:a16="http://schemas.microsoft.com/office/drawing/2014/main" id="{3813700B-B051-6345-A2AC-758A9D0371F7}"/>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25430" r="27338" b="27849"/>
              <a:stretch/>
            </p:blipFill>
            <p:spPr>
              <a:xfrm>
                <a:off x="4128790" y="3616657"/>
                <a:ext cx="333960" cy="340008"/>
              </a:xfrm>
              <a:prstGeom prst="rect">
                <a:avLst/>
              </a:prstGeom>
            </p:spPr>
          </p:pic>
          <p:pic>
            <p:nvPicPr>
              <p:cNvPr id="11" name="Picture 10">
                <a:extLst>
                  <a:ext uri="{FF2B5EF4-FFF2-40B4-BE49-F238E27FC236}">
                    <a16:creationId xmlns:a16="http://schemas.microsoft.com/office/drawing/2014/main" id="{4E249AF1-FD47-9845-BB3F-A0FEADC298BA}"/>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t="81183"/>
              <a:stretch/>
            </p:blipFill>
            <p:spPr>
              <a:xfrm>
                <a:off x="4473000" y="3724971"/>
                <a:ext cx="1183997" cy="148488"/>
              </a:xfrm>
              <a:prstGeom prst="rect">
                <a:avLst/>
              </a:prstGeom>
            </p:spPr>
          </p:pic>
        </p:grpSp>
      </p:grpSp>
    </p:spTree>
    <p:extLst>
      <p:ext uri="{BB962C8B-B14F-4D97-AF65-F5344CB8AC3E}">
        <p14:creationId xmlns:p14="http://schemas.microsoft.com/office/powerpoint/2010/main" val="2012869824"/>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5" name="Rectangle 4"/>
          <p:cNvSpPr/>
          <p:nvPr/>
        </p:nvSpPr>
        <p:spPr>
          <a:xfrm>
            <a:off x="419" y="4869656"/>
            <a:ext cx="6858000" cy="273844"/>
          </a:xfrm>
          <a:prstGeom prst="rect">
            <a:avLst/>
          </a:prstGeom>
          <a:solidFill>
            <a:srgbClr val="1C355E"/>
          </a:solidFill>
          <a:ln>
            <a:noFill/>
          </a:ln>
        </p:spPr>
        <p:style>
          <a:lnRef idx="1">
            <a:schemeClr val="accent1"/>
          </a:lnRef>
          <a:fillRef idx="3">
            <a:schemeClr val="accent1"/>
          </a:fillRef>
          <a:effectRef idx="2">
            <a:schemeClr val="accent1"/>
          </a:effectRef>
          <a:fontRef idx="minor">
            <a:schemeClr val="lt1"/>
          </a:fontRef>
        </p:style>
        <p:txBody>
          <a:bodyPr lIns="10046" tIns="5023" rIns="10046" bIns="5023" rtlCol="0" anchor="ctr"/>
          <a:lstStyle/>
          <a:p>
            <a:pPr algn="ctr"/>
            <a:endParaRPr lang="en-US" sz="731" dirty="0"/>
          </a:p>
        </p:txBody>
      </p:sp>
      <p:sp>
        <p:nvSpPr>
          <p:cNvPr id="2" name="Date Placeholder 1"/>
          <p:cNvSpPr>
            <a:spLocks noGrp="1"/>
          </p:cNvSpPr>
          <p:nvPr>
            <p:ph type="dt" sz="half" idx="10"/>
          </p:nvPr>
        </p:nvSpPr>
        <p:spPr/>
        <p:txBody>
          <a:bodyPr/>
          <a:lstStyle/>
          <a:p>
            <a:fld id="{7FACF872-6580-4D0D-BEBC-561BD7268095}" type="datetimeFigureOut">
              <a:rPr lang="en-US" smtClean="0"/>
              <a:t>5/23/19</a:t>
            </a:fld>
            <a:endParaRPr lang="en-US"/>
          </a:p>
        </p:txBody>
      </p:sp>
      <p:sp>
        <p:nvSpPr>
          <p:cNvPr id="3" name="Footer Placeholder 2"/>
          <p:cNvSpPr>
            <a:spLocks noGrp="1"/>
          </p:cNvSpPr>
          <p:nvPr>
            <p:ph type="ftr" sz="quarter" idx="11"/>
          </p:nvPr>
        </p:nvSpPr>
        <p:spPr/>
        <p:txBody>
          <a:bodyPr/>
          <a:lstStyle/>
          <a:p>
            <a:r>
              <a:rPr lang="en-US" b="1"/>
              <a:t>KeyW Proprietary – Not for disclosure except as authorized by KeyW </a:t>
            </a:r>
            <a:endParaRPr lang="en-US" dirty="0"/>
          </a:p>
        </p:txBody>
      </p:sp>
      <p:sp>
        <p:nvSpPr>
          <p:cNvPr id="4" name="Slide Number Placeholder 3"/>
          <p:cNvSpPr>
            <a:spLocks noGrp="1"/>
          </p:cNvSpPr>
          <p:nvPr>
            <p:ph type="sldNum" sz="quarter" idx="12"/>
          </p:nvPr>
        </p:nvSpPr>
        <p:spPr/>
        <p:txBody>
          <a:bodyPr/>
          <a:lstStyle/>
          <a:p>
            <a:fld id="{B5C01996-2D0B-4E1B-998A-4107E0F8DE91}" type="slidenum">
              <a:rPr lang="en-US" smtClean="0"/>
              <a:pPr/>
              <a:t>‹#›</a:t>
            </a:fld>
            <a:endParaRPr lang="en-US" dirty="0"/>
          </a:p>
        </p:txBody>
      </p:sp>
      <p:grpSp>
        <p:nvGrpSpPr>
          <p:cNvPr id="6" name="Group 5">
            <a:extLst>
              <a:ext uri="{FF2B5EF4-FFF2-40B4-BE49-F238E27FC236}">
                <a16:creationId xmlns:a16="http://schemas.microsoft.com/office/drawing/2014/main" id="{1F9C2C1B-59FE-5447-98F8-F9E90D82E772}"/>
              </a:ext>
            </a:extLst>
          </p:cNvPr>
          <p:cNvGrpSpPr/>
          <p:nvPr userDrawn="1"/>
        </p:nvGrpSpPr>
        <p:grpSpPr>
          <a:xfrm>
            <a:off x="120533" y="4524886"/>
            <a:ext cx="6617772" cy="340008"/>
            <a:chOff x="120533" y="4524886"/>
            <a:chExt cx="6617772" cy="340008"/>
          </a:xfrm>
        </p:grpSpPr>
        <p:pic>
          <p:nvPicPr>
            <p:cNvPr id="7" name="Picture 6">
              <a:extLst>
                <a:ext uri="{FF2B5EF4-FFF2-40B4-BE49-F238E27FC236}">
                  <a16:creationId xmlns:a16="http://schemas.microsoft.com/office/drawing/2014/main" id="{B110115A-52AC-AE42-BD06-EB7F7550333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0533" y="4581188"/>
              <a:ext cx="608814" cy="265336"/>
            </a:xfrm>
            <a:prstGeom prst="rect">
              <a:avLst/>
            </a:prstGeom>
          </p:spPr>
        </p:pic>
        <p:grpSp>
          <p:nvGrpSpPr>
            <p:cNvPr id="8" name="Group 7">
              <a:extLst>
                <a:ext uri="{FF2B5EF4-FFF2-40B4-BE49-F238E27FC236}">
                  <a16:creationId xmlns:a16="http://schemas.microsoft.com/office/drawing/2014/main" id="{33B08004-894C-6B41-8F69-0C435E3FC0DE}"/>
                </a:ext>
              </a:extLst>
            </p:cNvPr>
            <p:cNvGrpSpPr/>
            <p:nvPr userDrawn="1"/>
          </p:nvGrpSpPr>
          <p:grpSpPr>
            <a:xfrm>
              <a:off x="2833482" y="4550081"/>
              <a:ext cx="1061270" cy="289619"/>
              <a:chOff x="-407089" y="4176322"/>
              <a:chExt cx="2173698" cy="593200"/>
            </a:xfrm>
          </p:grpSpPr>
          <p:pic>
            <p:nvPicPr>
              <p:cNvPr id="12" name="Picture 11">
                <a:extLst>
                  <a:ext uri="{FF2B5EF4-FFF2-40B4-BE49-F238E27FC236}">
                    <a16:creationId xmlns:a16="http://schemas.microsoft.com/office/drawing/2014/main" id="{E0DCCBD9-B32B-6F41-9110-49A2C5FA00EC}"/>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089" y="4176322"/>
                <a:ext cx="593199" cy="593200"/>
              </a:xfrm>
              <a:prstGeom prst="rect">
                <a:avLst/>
              </a:prstGeom>
            </p:spPr>
          </p:pic>
          <p:pic>
            <p:nvPicPr>
              <p:cNvPr id="13" name="Picture 12">
                <a:extLst>
                  <a:ext uri="{FF2B5EF4-FFF2-40B4-BE49-F238E27FC236}">
                    <a16:creationId xmlns:a16="http://schemas.microsoft.com/office/drawing/2014/main" id="{CA023C22-9914-7B42-8708-79E966D16B5F}"/>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2503" y="4264907"/>
                <a:ext cx="1464106" cy="443989"/>
              </a:xfrm>
              <a:prstGeom prst="rect">
                <a:avLst/>
              </a:prstGeom>
            </p:spPr>
          </p:pic>
        </p:grpSp>
        <p:grpSp>
          <p:nvGrpSpPr>
            <p:cNvPr id="9" name="Group 8">
              <a:extLst>
                <a:ext uri="{FF2B5EF4-FFF2-40B4-BE49-F238E27FC236}">
                  <a16:creationId xmlns:a16="http://schemas.microsoft.com/office/drawing/2014/main" id="{ACB9CB7A-6364-A64B-A9BE-D36273B249A5}"/>
                </a:ext>
              </a:extLst>
            </p:cNvPr>
            <p:cNvGrpSpPr/>
            <p:nvPr userDrawn="1"/>
          </p:nvGrpSpPr>
          <p:grpSpPr>
            <a:xfrm>
              <a:off x="5210098" y="4524886"/>
              <a:ext cx="1528207" cy="340008"/>
              <a:chOff x="4128790" y="3616657"/>
              <a:chExt cx="1528207" cy="340008"/>
            </a:xfrm>
          </p:grpSpPr>
          <p:pic>
            <p:nvPicPr>
              <p:cNvPr id="10" name="Picture 9">
                <a:extLst>
                  <a:ext uri="{FF2B5EF4-FFF2-40B4-BE49-F238E27FC236}">
                    <a16:creationId xmlns:a16="http://schemas.microsoft.com/office/drawing/2014/main" id="{43C72547-362E-A946-83D2-F4FDB70AB0DC}"/>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25430" r="27338" b="27849"/>
              <a:stretch/>
            </p:blipFill>
            <p:spPr>
              <a:xfrm>
                <a:off x="4128790" y="3616657"/>
                <a:ext cx="333960" cy="340008"/>
              </a:xfrm>
              <a:prstGeom prst="rect">
                <a:avLst/>
              </a:prstGeom>
            </p:spPr>
          </p:pic>
          <p:pic>
            <p:nvPicPr>
              <p:cNvPr id="11" name="Picture 10">
                <a:extLst>
                  <a:ext uri="{FF2B5EF4-FFF2-40B4-BE49-F238E27FC236}">
                    <a16:creationId xmlns:a16="http://schemas.microsoft.com/office/drawing/2014/main" id="{35CEBDCC-1F48-8D4D-BDC4-EAFF53C167D5}"/>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t="81183"/>
              <a:stretch/>
            </p:blipFill>
            <p:spPr>
              <a:xfrm>
                <a:off x="4473000" y="3724971"/>
                <a:ext cx="1183997" cy="148488"/>
              </a:xfrm>
              <a:prstGeom prst="rect">
                <a:avLst/>
              </a:prstGeom>
            </p:spPr>
          </p:pic>
        </p:grpSp>
      </p:grpSp>
    </p:spTree>
    <p:extLst>
      <p:ext uri="{BB962C8B-B14F-4D97-AF65-F5344CB8AC3E}">
        <p14:creationId xmlns:p14="http://schemas.microsoft.com/office/powerpoint/2010/main" val="352398977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68927" y="759765"/>
            <a:ext cx="6520984" cy="3872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CF872-6580-4D0D-BEBC-561BD7268095}" type="datetimeFigureOut">
              <a:rPr lang="en-US" smtClean="0"/>
              <a:t>5/23/19</a:t>
            </a:fld>
            <a:endParaRPr lang="en-US"/>
          </a:p>
        </p:txBody>
      </p:sp>
      <p:sp>
        <p:nvSpPr>
          <p:cNvPr id="5" name="Footer Placeholder 4"/>
          <p:cNvSpPr>
            <a:spLocks noGrp="1"/>
          </p:cNvSpPr>
          <p:nvPr>
            <p:ph type="ftr" sz="quarter" idx="11"/>
          </p:nvPr>
        </p:nvSpPr>
        <p:spPr/>
        <p:txBody>
          <a:bodyPr/>
          <a:lstStyle/>
          <a:p>
            <a:r>
              <a:rPr lang="en-US" b="1"/>
              <a:t>KeyW Proprietary – Not for disclosure except as authorized by KeyW </a:t>
            </a:r>
            <a:endParaRPr lang="en-US" dirty="0"/>
          </a:p>
        </p:txBody>
      </p:sp>
      <p:sp>
        <p:nvSpPr>
          <p:cNvPr id="6" name="Slide Number Placeholder 5"/>
          <p:cNvSpPr>
            <a:spLocks noGrp="1"/>
          </p:cNvSpPr>
          <p:nvPr>
            <p:ph type="sldNum" sz="quarter" idx="12"/>
          </p:nvPr>
        </p:nvSpPr>
        <p:spPr/>
        <p:txBody>
          <a:bodyPr/>
          <a:lstStyle/>
          <a:p>
            <a:fld id="{B5C01996-2D0B-4E1B-998A-4107E0F8DE91}" type="slidenum">
              <a:rPr lang="en-US" smtClean="0"/>
              <a:pPr/>
              <a:t>‹#›</a:t>
            </a:fld>
            <a:endParaRPr lang="en-US" dirty="0"/>
          </a:p>
        </p:txBody>
      </p:sp>
    </p:spTree>
    <p:extLst>
      <p:ext uri="{BB962C8B-B14F-4D97-AF65-F5344CB8AC3E}">
        <p14:creationId xmlns:p14="http://schemas.microsoft.com/office/powerpoint/2010/main" val="8504750"/>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2915545" y="740576"/>
            <a:ext cx="3774368" cy="3912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8931" y="740576"/>
            <a:ext cx="2515337" cy="3912113"/>
          </a:xfrm>
        </p:spPr>
        <p:txBody>
          <a:bodyPr/>
          <a:lstStyle>
            <a:lvl1pPr marL="0" indent="0">
              <a:buNone/>
              <a:defRPr sz="900"/>
            </a:lvl1pPr>
            <a:lvl2pPr marL="257168" indent="0">
              <a:buNone/>
              <a:defRPr sz="788"/>
            </a:lvl2pPr>
            <a:lvl3pPr marL="514337" indent="0">
              <a:buNone/>
              <a:defRPr sz="675"/>
            </a:lvl3pPr>
            <a:lvl4pPr marL="771506" indent="0">
              <a:buNone/>
              <a:defRPr sz="563"/>
            </a:lvl4pPr>
            <a:lvl5pPr marL="1028675" indent="0">
              <a:buNone/>
              <a:defRPr sz="563"/>
            </a:lvl5pPr>
            <a:lvl6pPr marL="1285843" indent="0">
              <a:buNone/>
              <a:defRPr sz="563"/>
            </a:lvl6pPr>
            <a:lvl7pPr marL="1543012" indent="0">
              <a:buNone/>
              <a:defRPr sz="563"/>
            </a:lvl7pPr>
            <a:lvl8pPr marL="1800180" indent="0">
              <a:buNone/>
              <a:defRPr sz="563"/>
            </a:lvl8pPr>
            <a:lvl9pPr marL="2057348" indent="0">
              <a:buNone/>
              <a:defRPr sz="563"/>
            </a:lvl9pPr>
          </a:lstStyle>
          <a:p>
            <a:pPr lvl="0"/>
            <a:r>
              <a:rPr lang="en-US"/>
              <a:t>Edit Master text styles</a:t>
            </a:r>
          </a:p>
        </p:txBody>
      </p:sp>
      <p:sp>
        <p:nvSpPr>
          <p:cNvPr id="5" name="Date Placeholder 4"/>
          <p:cNvSpPr>
            <a:spLocks noGrp="1"/>
          </p:cNvSpPr>
          <p:nvPr>
            <p:ph type="dt" sz="half" idx="10"/>
          </p:nvPr>
        </p:nvSpPr>
        <p:spPr/>
        <p:txBody>
          <a:bodyPr/>
          <a:lstStyle/>
          <a:p>
            <a:fld id="{7FACF872-6580-4D0D-BEBC-561BD7268095}" type="datetimeFigureOut">
              <a:rPr lang="en-US" smtClean="0"/>
              <a:t>5/23/19</a:t>
            </a:fld>
            <a:endParaRPr lang="en-US"/>
          </a:p>
        </p:txBody>
      </p:sp>
      <p:sp>
        <p:nvSpPr>
          <p:cNvPr id="6" name="Footer Placeholder 5"/>
          <p:cNvSpPr>
            <a:spLocks noGrp="1"/>
          </p:cNvSpPr>
          <p:nvPr>
            <p:ph type="ftr" sz="quarter" idx="11"/>
          </p:nvPr>
        </p:nvSpPr>
        <p:spPr/>
        <p:txBody>
          <a:bodyPr/>
          <a:lstStyle/>
          <a:p>
            <a:r>
              <a:rPr lang="en-US" b="1"/>
              <a:t>KeyW Proprietary – Not for disclosure except as authorized by KeyW </a:t>
            </a:r>
            <a:endParaRPr lang="en-US" dirty="0"/>
          </a:p>
        </p:txBody>
      </p:sp>
      <p:sp>
        <p:nvSpPr>
          <p:cNvPr id="7" name="Slide Number Placeholder 6"/>
          <p:cNvSpPr>
            <a:spLocks noGrp="1"/>
          </p:cNvSpPr>
          <p:nvPr>
            <p:ph type="sldNum" sz="quarter" idx="12"/>
          </p:nvPr>
        </p:nvSpPr>
        <p:spPr/>
        <p:txBody>
          <a:bodyPr/>
          <a:lstStyle/>
          <a:p>
            <a:fld id="{B5C01996-2D0B-4E1B-998A-4107E0F8DE91}" type="slidenum">
              <a:rPr lang="en-US" smtClean="0"/>
              <a:pPr/>
              <a:t>‹#›</a:t>
            </a:fld>
            <a:endParaRPr lang="en-US" dirty="0"/>
          </a:p>
        </p:txBody>
      </p:sp>
      <p:sp>
        <p:nvSpPr>
          <p:cNvPr id="8" name="Title 1"/>
          <p:cNvSpPr>
            <a:spLocks noGrp="1"/>
          </p:cNvSpPr>
          <p:nvPr>
            <p:ph type="title"/>
          </p:nvPr>
        </p:nvSpPr>
        <p:spPr>
          <a:xfrm>
            <a:off x="168933" y="80690"/>
            <a:ext cx="4971209" cy="443753"/>
          </a:xfrm>
        </p:spPr>
        <p:txBody>
          <a:bodyPr/>
          <a:lstStyle/>
          <a:p>
            <a:r>
              <a:rPr lang="en-US"/>
              <a:t>Click to edit Master title style</a:t>
            </a:r>
            <a:endParaRPr lang="en-US" dirty="0"/>
          </a:p>
        </p:txBody>
      </p:sp>
      <p:grpSp>
        <p:nvGrpSpPr>
          <p:cNvPr id="9" name="Group 8">
            <a:extLst>
              <a:ext uri="{FF2B5EF4-FFF2-40B4-BE49-F238E27FC236}">
                <a16:creationId xmlns:a16="http://schemas.microsoft.com/office/drawing/2014/main" id="{7C923675-1417-5E40-9EDE-9DA2FA078BB7}"/>
              </a:ext>
            </a:extLst>
          </p:cNvPr>
          <p:cNvGrpSpPr/>
          <p:nvPr userDrawn="1"/>
        </p:nvGrpSpPr>
        <p:grpSpPr>
          <a:xfrm>
            <a:off x="120533" y="4524886"/>
            <a:ext cx="6617772" cy="340008"/>
            <a:chOff x="120533" y="4524886"/>
            <a:chExt cx="6617772" cy="340008"/>
          </a:xfrm>
        </p:grpSpPr>
        <p:pic>
          <p:nvPicPr>
            <p:cNvPr id="10" name="Picture 9">
              <a:extLst>
                <a:ext uri="{FF2B5EF4-FFF2-40B4-BE49-F238E27FC236}">
                  <a16:creationId xmlns:a16="http://schemas.microsoft.com/office/drawing/2014/main" id="{147CE6F3-2F27-0140-B030-5E21AF3D68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0533" y="4581188"/>
              <a:ext cx="608814" cy="265336"/>
            </a:xfrm>
            <a:prstGeom prst="rect">
              <a:avLst/>
            </a:prstGeom>
          </p:spPr>
        </p:pic>
        <p:grpSp>
          <p:nvGrpSpPr>
            <p:cNvPr id="11" name="Group 10">
              <a:extLst>
                <a:ext uri="{FF2B5EF4-FFF2-40B4-BE49-F238E27FC236}">
                  <a16:creationId xmlns:a16="http://schemas.microsoft.com/office/drawing/2014/main" id="{BAC1355F-B477-B140-9DD1-D07856059E28}"/>
                </a:ext>
              </a:extLst>
            </p:cNvPr>
            <p:cNvGrpSpPr/>
            <p:nvPr userDrawn="1"/>
          </p:nvGrpSpPr>
          <p:grpSpPr>
            <a:xfrm>
              <a:off x="2833482" y="4550081"/>
              <a:ext cx="1061270" cy="289619"/>
              <a:chOff x="-407089" y="4176322"/>
              <a:chExt cx="2173698" cy="593200"/>
            </a:xfrm>
          </p:grpSpPr>
          <p:pic>
            <p:nvPicPr>
              <p:cNvPr id="15" name="Picture 14">
                <a:extLst>
                  <a:ext uri="{FF2B5EF4-FFF2-40B4-BE49-F238E27FC236}">
                    <a16:creationId xmlns:a16="http://schemas.microsoft.com/office/drawing/2014/main" id="{6C9B5355-08FE-974A-ABF1-298A4866EAD2}"/>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089" y="4176322"/>
                <a:ext cx="593199" cy="593200"/>
              </a:xfrm>
              <a:prstGeom prst="rect">
                <a:avLst/>
              </a:prstGeom>
            </p:spPr>
          </p:pic>
          <p:pic>
            <p:nvPicPr>
              <p:cNvPr id="16" name="Picture 15">
                <a:extLst>
                  <a:ext uri="{FF2B5EF4-FFF2-40B4-BE49-F238E27FC236}">
                    <a16:creationId xmlns:a16="http://schemas.microsoft.com/office/drawing/2014/main" id="{127CFBFB-0435-6E4B-92E6-BB31282BBDAC}"/>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2503" y="4264907"/>
                <a:ext cx="1464106" cy="443989"/>
              </a:xfrm>
              <a:prstGeom prst="rect">
                <a:avLst/>
              </a:prstGeom>
            </p:spPr>
          </p:pic>
        </p:grpSp>
        <p:grpSp>
          <p:nvGrpSpPr>
            <p:cNvPr id="12" name="Group 11">
              <a:extLst>
                <a:ext uri="{FF2B5EF4-FFF2-40B4-BE49-F238E27FC236}">
                  <a16:creationId xmlns:a16="http://schemas.microsoft.com/office/drawing/2014/main" id="{7DDC9373-406E-4440-9D86-6A7958BBBC22}"/>
                </a:ext>
              </a:extLst>
            </p:cNvPr>
            <p:cNvGrpSpPr/>
            <p:nvPr userDrawn="1"/>
          </p:nvGrpSpPr>
          <p:grpSpPr>
            <a:xfrm>
              <a:off x="5210098" y="4524886"/>
              <a:ext cx="1528207" cy="340008"/>
              <a:chOff x="4128790" y="3616657"/>
              <a:chExt cx="1528207" cy="340008"/>
            </a:xfrm>
          </p:grpSpPr>
          <p:pic>
            <p:nvPicPr>
              <p:cNvPr id="13" name="Picture 12">
                <a:extLst>
                  <a:ext uri="{FF2B5EF4-FFF2-40B4-BE49-F238E27FC236}">
                    <a16:creationId xmlns:a16="http://schemas.microsoft.com/office/drawing/2014/main" id="{ADAF4367-EA0B-3F4D-B74E-FC9F0987DD25}"/>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25430" r="27338" b="27849"/>
              <a:stretch/>
            </p:blipFill>
            <p:spPr>
              <a:xfrm>
                <a:off x="4128790" y="3616657"/>
                <a:ext cx="333960" cy="340008"/>
              </a:xfrm>
              <a:prstGeom prst="rect">
                <a:avLst/>
              </a:prstGeom>
            </p:spPr>
          </p:pic>
          <p:pic>
            <p:nvPicPr>
              <p:cNvPr id="14" name="Picture 13">
                <a:extLst>
                  <a:ext uri="{FF2B5EF4-FFF2-40B4-BE49-F238E27FC236}">
                    <a16:creationId xmlns:a16="http://schemas.microsoft.com/office/drawing/2014/main" id="{9F148948-C771-7A42-8349-7A82C409B0E2}"/>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t="81183"/>
              <a:stretch/>
            </p:blipFill>
            <p:spPr>
              <a:xfrm>
                <a:off x="4473000" y="3724971"/>
                <a:ext cx="1183997" cy="148488"/>
              </a:xfrm>
              <a:prstGeom prst="rect">
                <a:avLst/>
              </a:prstGeom>
            </p:spPr>
          </p:pic>
        </p:grpSp>
      </p:grpSp>
    </p:spTree>
    <p:extLst>
      <p:ext uri="{BB962C8B-B14F-4D97-AF65-F5344CB8AC3E}">
        <p14:creationId xmlns:p14="http://schemas.microsoft.com/office/powerpoint/2010/main" val="2639660957"/>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915545" y="740576"/>
            <a:ext cx="3774368" cy="3912113"/>
          </a:xfrm>
        </p:spPr>
        <p:txBody>
          <a:bodyPr anchor="t"/>
          <a:lstStyle>
            <a:lvl1pPr marL="0" indent="0">
              <a:buNone/>
              <a:defRPr sz="180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endParaRPr lang="en-US" dirty="0"/>
          </a:p>
        </p:txBody>
      </p:sp>
      <p:sp>
        <p:nvSpPr>
          <p:cNvPr id="4" name="Text Placeholder 3"/>
          <p:cNvSpPr>
            <a:spLocks noGrp="1"/>
          </p:cNvSpPr>
          <p:nvPr>
            <p:ph type="body" sz="half" idx="2"/>
          </p:nvPr>
        </p:nvSpPr>
        <p:spPr>
          <a:xfrm>
            <a:off x="168931" y="740576"/>
            <a:ext cx="2515337" cy="3912113"/>
          </a:xfrm>
        </p:spPr>
        <p:txBody>
          <a:bodyPr/>
          <a:lstStyle>
            <a:lvl1pPr marL="0" indent="0">
              <a:buNone/>
              <a:defRPr sz="900"/>
            </a:lvl1pPr>
            <a:lvl2pPr marL="257168" indent="0">
              <a:buNone/>
              <a:defRPr sz="788"/>
            </a:lvl2pPr>
            <a:lvl3pPr marL="514337" indent="0">
              <a:buNone/>
              <a:defRPr sz="675"/>
            </a:lvl3pPr>
            <a:lvl4pPr marL="771506" indent="0">
              <a:buNone/>
              <a:defRPr sz="563"/>
            </a:lvl4pPr>
            <a:lvl5pPr marL="1028675" indent="0">
              <a:buNone/>
              <a:defRPr sz="563"/>
            </a:lvl5pPr>
            <a:lvl6pPr marL="1285843" indent="0">
              <a:buNone/>
              <a:defRPr sz="563"/>
            </a:lvl6pPr>
            <a:lvl7pPr marL="1543012" indent="0">
              <a:buNone/>
              <a:defRPr sz="563"/>
            </a:lvl7pPr>
            <a:lvl8pPr marL="1800180" indent="0">
              <a:buNone/>
              <a:defRPr sz="563"/>
            </a:lvl8pPr>
            <a:lvl9pPr marL="2057348" indent="0">
              <a:buNone/>
              <a:defRPr sz="563"/>
            </a:lvl9pPr>
          </a:lstStyle>
          <a:p>
            <a:pPr lvl="0"/>
            <a:r>
              <a:rPr lang="en-US"/>
              <a:t>Edit Master text styles</a:t>
            </a:r>
          </a:p>
        </p:txBody>
      </p:sp>
      <p:sp>
        <p:nvSpPr>
          <p:cNvPr id="5" name="Date Placeholder 4"/>
          <p:cNvSpPr>
            <a:spLocks noGrp="1"/>
          </p:cNvSpPr>
          <p:nvPr>
            <p:ph type="dt" sz="half" idx="10"/>
          </p:nvPr>
        </p:nvSpPr>
        <p:spPr/>
        <p:txBody>
          <a:bodyPr/>
          <a:lstStyle/>
          <a:p>
            <a:fld id="{7FACF872-6580-4D0D-BEBC-561BD7268095}" type="datetimeFigureOut">
              <a:rPr lang="en-US" smtClean="0"/>
              <a:t>5/23/19</a:t>
            </a:fld>
            <a:endParaRPr lang="en-US"/>
          </a:p>
        </p:txBody>
      </p:sp>
      <p:sp>
        <p:nvSpPr>
          <p:cNvPr id="6" name="Footer Placeholder 5"/>
          <p:cNvSpPr>
            <a:spLocks noGrp="1"/>
          </p:cNvSpPr>
          <p:nvPr>
            <p:ph type="ftr" sz="quarter" idx="11"/>
          </p:nvPr>
        </p:nvSpPr>
        <p:spPr/>
        <p:txBody>
          <a:bodyPr/>
          <a:lstStyle/>
          <a:p>
            <a:r>
              <a:rPr lang="en-US" b="1"/>
              <a:t>KeyW Proprietary – Not for disclosure except as authorized by KeyW </a:t>
            </a:r>
            <a:endParaRPr lang="en-US" dirty="0"/>
          </a:p>
        </p:txBody>
      </p:sp>
      <p:sp>
        <p:nvSpPr>
          <p:cNvPr id="7" name="Slide Number Placeholder 6"/>
          <p:cNvSpPr>
            <a:spLocks noGrp="1"/>
          </p:cNvSpPr>
          <p:nvPr>
            <p:ph type="sldNum" sz="quarter" idx="12"/>
          </p:nvPr>
        </p:nvSpPr>
        <p:spPr/>
        <p:txBody>
          <a:bodyPr/>
          <a:lstStyle/>
          <a:p>
            <a:fld id="{B5C01996-2D0B-4E1B-998A-4107E0F8DE91}" type="slidenum">
              <a:rPr lang="en-US" smtClean="0"/>
              <a:pPr/>
              <a:t>‹#›</a:t>
            </a:fld>
            <a:endParaRPr lang="en-US" dirty="0"/>
          </a:p>
        </p:txBody>
      </p:sp>
      <p:sp>
        <p:nvSpPr>
          <p:cNvPr id="8" name="Title 1"/>
          <p:cNvSpPr>
            <a:spLocks noGrp="1"/>
          </p:cNvSpPr>
          <p:nvPr>
            <p:ph type="title"/>
          </p:nvPr>
        </p:nvSpPr>
        <p:spPr>
          <a:xfrm>
            <a:off x="168933" y="80690"/>
            <a:ext cx="4971209" cy="443753"/>
          </a:xfrm>
        </p:spPr>
        <p:txBody>
          <a:bodyPr/>
          <a:lstStyle/>
          <a:p>
            <a:r>
              <a:rPr lang="en-US"/>
              <a:t>Click to edit Master title style</a:t>
            </a:r>
            <a:endParaRPr lang="en-US" dirty="0"/>
          </a:p>
        </p:txBody>
      </p:sp>
      <p:grpSp>
        <p:nvGrpSpPr>
          <p:cNvPr id="9" name="Group 8">
            <a:extLst>
              <a:ext uri="{FF2B5EF4-FFF2-40B4-BE49-F238E27FC236}">
                <a16:creationId xmlns:a16="http://schemas.microsoft.com/office/drawing/2014/main" id="{8DF48DEE-B554-DF41-9840-4AC4301F9AD9}"/>
              </a:ext>
            </a:extLst>
          </p:cNvPr>
          <p:cNvGrpSpPr/>
          <p:nvPr userDrawn="1"/>
        </p:nvGrpSpPr>
        <p:grpSpPr>
          <a:xfrm>
            <a:off x="120533" y="4524886"/>
            <a:ext cx="6617772" cy="340008"/>
            <a:chOff x="120533" y="4524886"/>
            <a:chExt cx="6617772" cy="340008"/>
          </a:xfrm>
        </p:grpSpPr>
        <p:pic>
          <p:nvPicPr>
            <p:cNvPr id="10" name="Picture 9">
              <a:extLst>
                <a:ext uri="{FF2B5EF4-FFF2-40B4-BE49-F238E27FC236}">
                  <a16:creationId xmlns:a16="http://schemas.microsoft.com/office/drawing/2014/main" id="{189C87BF-C411-134D-B24E-68F120AA36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0533" y="4581188"/>
              <a:ext cx="608814" cy="265336"/>
            </a:xfrm>
            <a:prstGeom prst="rect">
              <a:avLst/>
            </a:prstGeom>
          </p:spPr>
        </p:pic>
        <p:grpSp>
          <p:nvGrpSpPr>
            <p:cNvPr id="11" name="Group 10">
              <a:extLst>
                <a:ext uri="{FF2B5EF4-FFF2-40B4-BE49-F238E27FC236}">
                  <a16:creationId xmlns:a16="http://schemas.microsoft.com/office/drawing/2014/main" id="{361EDD69-C6F8-604F-89F6-75552FB1A0D7}"/>
                </a:ext>
              </a:extLst>
            </p:cNvPr>
            <p:cNvGrpSpPr/>
            <p:nvPr userDrawn="1"/>
          </p:nvGrpSpPr>
          <p:grpSpPr>
            <a:xfrm>
              <a:off x="2833482" y="4550081"/>
              <a:ext cx="1061270" cy="289619"/>
              <a:chOff x="-407089" y="4176322"/>
              <a:chExt cx="2173698" cy="593200"/>
            </a:xfrm>
          </p:grpSpPr>
          <p:pic>
            <p:nvPicPr>
              <p:cNvPr id="15" name="Picture 14">
                <a:extLst>
                  <a:ext uri="{FF2B5EF4-FFF2-40B4-BE49-F238E27FC236}">
                    <a16:creationId xmlns:a16="http://schemas.microsoft.com/office/drawing/2014/main" id="{D3A9A5D3-B517-474E-94AA-BD9FB1BABC2C}"/>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089" y="4176322"/>
                <a:ext cx="593199" cy="593200"/>
              </a:xfrm>
              <a:prstGeom prst="rect">
                <a:avLst/>
              </a:prstGeom>
            </p:spPr>
          </p:pic>
          <p:pic>
            <p:nvPicPr>
              <p:cNvPr id="16" name="Picture 15">
                <a:extLst>
                  <a:ext uri="{FF2B5EF4-FFF2-40B4-BE49-F238E27FC236}">
                    <a16:creationId xmlns:a16="http://schemas.microsoft.com/office/drawing/2014/main" id="{1AE1115A-FCA0-AC45-874D-AE73DD791043}"/>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2503" y="4264907"/>
                <a:ext cx="1464106" cy="443989"/>
              </a:xfrm>
              <a:prstGeom prst="rect">
                <a:avLst/>
              </a:prstGeom>
            </p:spPr>
          </p:pic>
        </p:grpSp>
        <p:grpSp>
          <p:nvGrpSpPr>
            <p:cNvPr id="12" name="Group 11">
              <a:extLst>
                <a:ext uri="{FF2B5EF4-FFF2-40B4-BE49-F238E27FC236}">
                  <a16:creationId xmlns:a16="http://schemas.microsoft.com/office/drawing/2014/main" id="{F7C91CEE-253A-2141-850E-8E04D9855A7F}"/>
                </a:ext>
              </a:extLst>
            </p:cNvPr>
            <p:cNvGrpSpPr/>
            <p:nvPr userDrawn="1"/>
          </p:nvGrpSpPr>
          <p:grpSpPr>
            <a:xfrm>
              <a:off x="5210098" y="4524886"/>
              <a:ext cx="1528207" cy="340008"/>
              <a:chOff x="4128790" y="3616657"/>
              <a:chExt cx="1528207" cy="340008"/>
            </a:xfrm>
          </p:grpSpPr>
          <p:pic>
            <p:nvPicPr>
              <p:cNvPr id="13" name="Picture 12">
                <a:extLst>
                  <a:ext uri="{FF2B5EF4-FFF2-40B4-BE49-F238E27FC236}">
                    <a16:creationId xmlns:a16="http://schemas.microsoft.com/office/drawing/2014/main" id="{636BFE39-78C1-D44F-AC67-3DAD4795131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25430" r="27338" b="27849"/>
              <a:stretch/>
            </p:blipFill>
            <p:spPr>
              <a:xfrm>
                <a:off x="4128790" y="3616657"/>
                <a:ext cx="333960" cy="340008"/>
              </a:xfrm>
              <a:prstGeom prst="rect">
                <a:avLst/>
              </a:prstGeom>
            </p:spPr>
          </p:pic>
          <p:pic>
            <p:nvPicPr>
              <p:cNvPr id="14" name="Picture 13">
                <a:extLst>
                  <a:ext uri="{FF2B5EF4-FFF2-40B4-BE49-F238E27FC236}">
                    <a16:creationId xmlns:a16="http://schemas.microsoft.com/office/drawing/2014/main" id="{21C655E8-65D9-B749-B8DE-F7A217F87CF3}"/>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t="81183"/>
              <a:stretch/>
            </p:blipFill>
            <p:spPr>
              <a:xfrm>
                <a:off x="4473000" y="3724971"/>
                <a:ext cx="1183997" cy="148488"/>
              </a:xfrm>
              <a:prstGeom prst="rect">
                <a:avLst/>
              </a:prstGeom>
            </p:spPr>
          </p:pic>
        </p:grpSp>
      </p:grpSp>
    </p:spTree>
    <p:extLst>
      <p:ext uri="{BB962C8B-B14F-4D97-AF65-F5344CB8AC3E}">
        <p14:creationId xmlns:p14="http://schemas.microsoft.com/office/powerpoint/2010/main" val="3123185125"/>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_Content_Slide_Opt1">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1333" y="-50945"/>
            <a:ext cx="6207098" cy="994172"/>
          </a:xfrm>
          <a:prstGeom prst="rect">
            <a:avLst/>
          </a:prstGeom>
        </p:spPr>
        <p:txBody>
          <a:bodyPr vert="horz" lIns="17858" tIns="8929" rIns="17858" bIns="8929" rtlCol="0" anchor="ctr">
            <a:normAutofit/>
          </a:bodyPr>
          <a:lstStyle>
            <a:lvl1pPr>
              <a:defRPr sz="2250" cap="none">
                <a:solidFill>
                  <a:srgbClr val="FFFFFF"/>
                </a:solidFill>
                <a:latin typeface="Arial"/>
                <a:cs typeface="Arial"/>
              </a:defRPr>
            </a:lvl1pPr>
          </a:lstStyle>
          <a:p>
            <a:r>
              <a:rPr lang="en-US" dirty="0"/>
              <a:t>Click To Edit Master Title Style</a:t>
            </a:r>
          </a:p>
        </p:txBody>
      </p:sp>
      <p:sp>
        <p:nvSpPr>
          <p:cNvPr id="14" name="Text Placeholder 2"/>
          <p:cNvSpPr>
            <a:spLocks noGrp="1"/>
          </p:cNvSpPr>
          <p:nvPr>
            <p:ph type="body" sz="quarter" idx="15"/>
          </p:nvPr>
        </p:nvSpPr>
        <p:spPr>
          <a:xfrm>
            <a:off x="471492" y="1679257"/>
            <a:ext cx="6006943" cy="2670192"/>
          </a:xfrm>
          <a:prstGeom prst="rect">
            <a:avLst/>
          </a:prstGeom>
        </p:spPr>
        <p:txBody>
          <a:bodyPr lIns="17858" tIns="8929" rIns="17858" bIns="8929"/>
          <a:lstStyle>
            <a:lvl1pPr marL="0" indent="0">
              <a:buNone/>
              <a:defRPr sz="1050">
                <a:solidFill>
                  <a:schemeClr val="tx1">
                    <a:lumMod val="65000"/>
                    <a:lumOff val="35000"/>
                  </a:schemeClr>
                </a:solidFill>
                <a:latin typeface="+mn-lt"/>
                <a:ea typeface="Arial" charset="0"/>
                <a:cs typeface="Arial" charset="0"/>
              </a:defRPr>
            </a:lvl1pPr>
          </a:lstStyle>
          <a:p>
            <a:pPr lvl="0"/>
            <a:r>
              <a:rPr lang="en-US"/>
              <a:t>Edit Master text styles</a:t>
            </a:r>
          </a:p>
        </p:txBody>
      </p:sp>
      <p:sp>
        <p:nvSpPr>
          <p:cNvPr id="15" name="Text Placeholder 9"/>
          <p:cNvSpPr>
            <a:spLocks noGrp="1"/>
          </p:cNvSpPr>
          <p:nvPr>
            <p:ph type="body" sz="quarter" idx="16"/>
          </p:nvPr>
        </p:nvSpPr>
        <p:spPr>
          <a:xfrm>
            <a:off x="471604" y="1348367"/>
            <a:ext cx="6006884" cy="249966"/>
          </a:xfrm>
          <a:prstGeom prst="rect">
            <a:avLst/>
          </a:prstGeom>
        </p:spPr>
        <p:txBody>
          <a:bodyPr lIns="17858" tIns="8929" rIns="17858" bIns="8929"/>
          <a:lstStyle>
            <a:lvl1pPr marL="0" indent="0">
              <a:buNone/>
              <a:defRPr sz="1200" b="1">
                <a:solidFill>
                  <a:schemeClr val="tx1">
                    <a:lumMod val="65000"/>
                    <a:lumOff val="35000"/>
                  </a:schemeClr>
                </a:solidFill>
                <a:latin typeface="+mn-lt"/>
              </a:defRPr>
            </a:lvl1pPr>
          </a:lstStyle>
          <a:p>
            <a:pPr lvl="0"/>
            <a:r>
              <a:rPr lang="en-US"/>
              <a:t>Edit Master text styles</a:t>
            </a:r>
          </a:p>
        </p:txBody>
      </p:sp>
      <p:sp>
        <p:nvSpPr>
          <p:cNvPr id="24" name="Slide Number Placeholder 5"/>
          <p:cNvSpPr>
            <a:spLocks noGrp="1"/>
          </p:cNvSpPr>
          <p:nvPr>
            <p:ph type="sldNum" sz="quarter" idx="4"/>
          </p:nvPr>
        </p:nvSpPr>
        <p:spPr>
          <a:xfrm>
            <a:off x="203675" y="4914718"/>
            <a:ext cx="139925" cy="80791"/>
          </a:xfrm>
          <a:prstGeom prst="rect">
            <a:avLst/>
          </a:prstGeom>
          <a:ln w="12700">
            <a:miter lim="400000"/>
          </a:ln>
        </p:spPr>
        <p:txBody>
          <a:bodyPr wrap="square" lIns="0" tIns="0" rIns="0" bIns="0">
            <a:spAutoFit/>
          </a:bodyPr>
          <a:lstStyle>
            <a:lvl1pPr algn="r">
              <a:defRPr lang="en-US" sz="525" smtClean="0">
                <a:solidFill>
                  <a:schemeClr val="tx1">
                    <a:lumMod val="50000"/>
                    <a:lumOff val="50000"/>
                  </a:schemeClr>
                </a:solidFill>
                <a:latin typeface="+mn-lt"/>
                <a:ea typeface="Roboto Lt"/>
                <a:cs typeface="Roboto Lt"/>
              </a:defRPr>
            </a:lvl1pPr>
          </a:lstStyle>
          <a:p>
            <a:fld id="{B5C01996-2D0B-4E1B-998A-4107E0F8DE91}" type="slidenum">
              <a:rPr lang="en-US" smtClean="0"/>
              <a:t>‹#›</a:t>
            </a:fld>
            <a:endParaRPr lang="en-US" dirty="0"/>
          </a:p>
        </p:txBody>
      </p:sp>
      <p:sp>
        <p:nvSpPr>
          <p:cNvPr id="25" name="Footer Placeholder 4"/>
          <p:cNvSpPr>
            <a:spLocks noGrp="1"/>
          </p:cNvSpPr>
          <p:nvPr>
            <p:ph type="ftr" sz="quarter" idx="3"/>
          </p:nvPr>
        </p:nvSpPr>
        <p:spPr>
          <a:xfrm>
            <a:off x="2296456" y="4901259"/>
            <a:ext cx="2265092" cy="121551"/>
          </a:xfrm>
          <a:prstGeom prst="rect">
            <a:avLst/>
          </a:prstGeom>
        </p:spPr>
        <p:txBody>
          <a:bodyPr lIns="17858" tIns="8929" rIns="17858" bIns="8929"/>
          <a:lstStyle>
            <a:lvl1pPr marL="0" algn="ctr" defTabSz="514292" rtl="0" eaLnBrk="1" latinLnBrk="0" hangingPunct="1">
              <a:defRPr lang="en-US" sz="525" i="1" kern="1200" smtClean="0">
                <a:solidFill>
                  <a:schemeClr val="tx1">
                    <a:lumMod val="50000"/>
                    <a:lumOff val="50000"/>
                  </a:schemeClr>
                </a:solidFill>
                <a:latin typeface="+mn-lt"/>
                <a:ea typeface="Roboto Lt"/>
                <a:cs typeface="Arial"/>
              </a:defRPr>
            </a:lvl1pPr>
          </a:lstStyle>
          <a:p>
            <a:r>
              <a:rPr lang="en-US"/>
              <a:t>KeyW Proprietary – Not for disclosure except as authorized by KeyW </a:t>
            </a:r>
            <a:endParaRPr lang="en-US" dirty="0"/>
          </a:p>
        </p:txBody>
      </p:sp>
      <p:pic>
        <p:nvPicPr>
          <p:cNvPr id="8" name="Picture 7" descr="PPT_tex2mid.jpg">
            <a:extLst>
              <a:ext uri="{FF2B5EF4-FFF2-40B4-BE49-F238E27FC236}">
                <a16:creationId xmlns:a16="http://schemas.microsoft.com/office/drawing/2014/main" id="{12C006A7-DB72-4AF5-A33B-139F81D3570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839" r="1281"/>
          <a:stretch/>
        </p:blipFill>
        <p:spPr>
          <a:xfrm>
            <a:off x="0" y="0"/>
            <a:ext cx="6858000" cy="5143500"/>
          </a:xfrm>
          <a:prstGeom prst="rect">
            <a:avLst/>
          </a:prstGeom>
        </p:spPr>
      </p:pic>
      <p:sp>
        <p:nvSpPr>
          <p:cNvPr id="9" name="Rectangle 8">
            <a:extLst>
              <a:ext uri="{FF2B5EF4-FFF2-40B4-BE49-F238E27FC236}">
                <a16:creationId xmlns:a16="http://schemas.microsoft.com/office/drawing/2014/main" id="{D313E025-13B4-4EB8-A526-FC22D92BE14B}"/>
              </a:ext>
            </a:extLst>
          </p:cNvPr>
          <p:cNvSpPr/>
          <p:nvPr userDrawn="1"/>
        </p:nvSpPr>
        <p:spPr>
          <a:xfrm>
            <a:off x="0" y="6"/>
            <a:ext cx="6858000" cy="883089"/>
          </a:xfrm>
          <a:prstGeom prst="rect">
            <a:avLst/>
          </a:prstGeom>
          <a:solidFill>
            <a:srgbClr val="1C355E"/>
          </a:solidFill>
          <a:ln>
            <a:noFill/>
          </a:ln>
        </p:spPr>
        <p:style>
          <a:lnRef idx="1">
            <a:schemeClr val="accent1"/>
          </a:lnRef>
          <a:fillRef idx="3">
            <a:schemeClr val="accent1"/>
          </a:fillRef>
          <a:effectRef idx="2">
            <a:schemeClr val="accent1"/>
          </a:effectRef>
          <a:fontRef idx="minor">
            <a:schemeClr val="lt1"/>
          </a:fontRef>
        </p:style>
        <p:txBody>
          <a:bodyPr lIns="13394" tIns="6697" rIns="13394" bIns="6697" rtlCol="0" anchor="ctr"/>
          <a:lstStyle/>
          <a:p>
            <a:pPr algn="ctr"/>
            <a:endParaRPr lang="en-US" sz="1350"/>
          </a:p>
        </p:txBody>
      </p:sp>
      <p:grpSp>
        <p:nvGrpSpPr>
          <p:cNvPr id="10" name="Group 9">
            <a:extLst>
              <a:ext uri="{FF2B5EF4-FFF2-40B4-BE49-F238E27FC236}">
                <a16:creationId xmlns:a16="http://schemas.microsoft.com/office/drawing/2014/main" id="{0C892C3C-3EC9-5F4F-84AD-DC39D0ABA12F}"/>
              </a:ext>
            </a:extLst>
          </p:cNvPr>
          <p:cNvGrpSpPr/>
          <p:nvPr userDrawn="1"/>
        </p:nvGrpSpPr>
        <p:grpSpPr>
          <a:xfrm>
            <a:off x="120533" y="4803492"/>
            <a:ext cx="6617772" cy="340008"/>
            <a:chOff x="120533" y="4524886"/>
            <a:chExt cx="6617772" cy="340008"/>
          </a:xfrm>
        </p:grpSpPr>
        <p:pic>
          <p:nvPicPr>
            <p:cNvPr id="11" name="Picture 10">
              <a:extLst>
                <a:ext uri="{FF2B5EF4-FFF2-40B4-BE49-F238E27FC236}">
                  <a16:creationId xmlns:a16="http://schemas.microsoft.com/office/drawing/2014/main" id="{1B57CB86-B715-0D49-89A3-C464027B56B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0533" y="4581188"/>
              <a:ext cx="608814" cy="265336"/>
            </a:xfrm>
            <a:prstGeom prst="rect">
              <a:avLst/>
            </a:prstGeom>
          </p:spPr>
        </p:pic>
        <p:grpSp>
          <p:nvGrpSpPr>
            <p:cNvPr id="12" name="Group 11">
              <a:extLst>
                <a:ext uri="{FF2B5EF4-FFF2-40B4-BE49-F238E27FC236}">
                  <a16:creationId xmlns:a16="http://schemas.microsoft.com/office/drawing/2014/main" id="{5CBEB143-2DCD-514E-869C-390E62E5815B}"/>
                </a:ext>
              </a:extLst>
            </p:cNvPr>
            <p:cNvGrpSpPr/>
            <p:nvPr userDrawn="1"/>
          </p:nvGrpSpPr>
          <p:grpSpPr>
            <a:xfrm>
              <a:off x="2833482" y="4550081"/>
              <a:ext cx="1061270" cy="289619"/>
              <a:chOff x="-407089" y="4176322"/>
              <a:chExt cx="2173698" cy="593200"/>
            </a:xfrm>
          </p:grpSpPr>
          <p:pic>
            <p:nvPicPr>
              <p:cNvPr id="18" name="Picture 17">
                <a:extLst>
                  <a:ext uri="{FF2B5EF4-FFF2-40B4-BE49-F238E27FC236}">
                    <a16:creationId xmlns:a16="http://schemas.microsoft.com/office/drawing/2014/main" id="{36379607-046C-A944-AE16-066C0E29BF0C}"/>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089" y="4176322"/>
                <a:ext cx="593199" cy="593200"/>
              </a:xfrm>
              <a:prstGeom prst="rect">
                <a:avLst/>
              </a:prstGeom>
            </p:spPr>
          </p:pic>
          <p:pic>
            <p:nvPicPr>
              <p:cNvPr id="19" name="Picture 18">
                <a:extLst>
                  <a:ext uri="{FF2B5EF4-FFF2-40B4-BE49-F238E27FC236}">
                    <a16:creationId xmlns:a16="http://schemas.microsoft.com/office/drawing/2014/main" id="{738861CC-DC74-D541-80DF-CA28DEA97508}"/>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2503" y="4264907"/>
                <a:ext cx="1464106" cy="443989"/>
              </a:xfrm>
              <a:prstGeom prst="rect">
                <a:avLst/>
              </a:prstGeom>
            </p:spPr>
          </p:pic>
        </p:grpSp>
        <p:grpSp>
          <p:nvGrpSpPr>
            <p:cNvPr id="13" name="Group 12">
              <a:extLst>
                <a:ext uri="{FF2B5EF4-FFF2-40B4-BE49-F238E27FC236}">
                  <a16:creationId xmlns:a16="http://schemas.microsoft.com/office/drawing/2014/main" id="{653CAC23-EB17-7943-80D3-B760FAF78642}"/>
                </a:ext>
              </a:extLst>
            </p:cNvPr>
            <p:cNvGrpSpPr/>
            <p:nvPr userDrawn="1"/>
          </p:nvGrpSpPr>
          <p:grpSpPr>
            <a:xfrm>
              <a:off x="5210098" y="4524886"/>
              <a:ext cx="1528207" cy="340008"/>
              <a:chOff x="4128790" y="3616657"/>
              <a:chExt cx="1528207" cy="340008"/>
            </a:xfrm>
          </p:grpSpPr>
          <p:pic>
            <p:nvPicPr>
              <p:cNvPr id="16" name="Picture 15">
                <a:extLst>
                  <a:ext uri="{FF2B5EF4-FFF2-40B4-BE49-F238E27FC236}">
                    <a16:creationId xmlns:a16="http://schemas.microsoft.com/office/drawing/2014/main" id="{F22A326E-BB16-B34F-8973-E30088E45944}"/>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25430" r="27338" b="27849"/>
              <a:stretch/>
            </p:blipFill>
            <p:spPr>
              <a:xfrm>
                <a:off x="4128790" y="3616657"/>
                <a:ext cx="333960" cy="340008"/>
              </a:xfrm>
              <a:prstGeom prst="rect">
                <a:avLst/>
              </a:prstGeom>
            </p:spPr>
          </p:pic>
          <p:pic>
            <p:nvPicPr>
              <p:cNvPr id="17" name="Picture 16">
                <a:extLst>
                  <a:ext uri="{FF2B5EF4-FFF2-40B4-BE49-F238E27FC236}">
                    <a16:creationId xmlns:a16="http://schemas.microsoft.com/office/drawing/2014/main" id="{B0CDCF85-5343-6941-8F8D-95C85451CCDB}"/>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t="81183"/>
              <a:stretch/>
            </p:blipFill>
            <p:spPr>
              <a:xfrm>
                <a:off x="4473000" y="3724971"/>
                <a:ext cx="1183997" cy="148488"/>
              </a:xfrm>
              <a:prstGeom prst="rect">
                <a:avLst/>
              </a:prstGeom>
            </p:spPr>
          </p:pic>
        </p:grpSp>
      </p:grpSp>
    </p:spTree>
    <p:extLst>
      <p:ext uri="{BB962C8B-B14F-4D97-AF65-F5344CB8AC3E}">
        <p14:creationId xmlns:p14="http://schemas.microsoft.com/office/powerpoint/2010/main" val="12777744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F978C-CAF4-4575-9414-2969786064D1}"/>
              </a:ext>
            </a:extLst>
          </p:cNvPr>
          <p:cNvSpPr>
            <a:spLocks noGrp="1"/>
          </p:cNvSpPr>
          <p:nvPr>
            <p:ph type="ctrTitle"/>
          </p:nvPr>
        </p:nvSpPr>
        <p:spPr>
          <a:xfrm>
            <a:off x="857250" y="841772"/>
            <a:ext cx="5143500" cy="1790700"/>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EC8AFB13-C925-4B93-9E6E-8BAEBD6963CD}"/>
              </a:ext>
            </a:extLst>
          </p:cNvPr>
          <p:cNvSpPr>
            <a:spLocks noGrp="1"/>
          </p:cNvSpPr>
          <p:nvPr>
            <p:ph type="subTitle" idx="1"/>
          </p:nvPr>
        </p:nvSpPr>
        <p:spPr>
          <a:xfrm>
            <a:off x="857250" y="2701528"/>
            <a:ext cx="5143500" cy="1241822"/>
          </a:xfrm>
        </p:spPr>
        <p:txBody>
          <a:bodyPr/>
          <a:lstStyle>
            <a:lvl1pPr marL="0" indent="0" algn="ctr">
              <a:buNone/>
              <a:defRPr sz="1350"/>
            </a:lvl1pPr>
            <a:lvl2pPr marL="257168" indent="0" algn="ctr">
              <a:buNone/>
              <a:defRPr sz="1125"/>
            </a:lvl2pPr>
            <a:lvl3pPr marL="514337" indent="0" algn="ctr">
              <a:buNone/>
              <a:defRPr sz="1013"/>
            </a:lvl3pPr>
            <a:lvl4pPr marL="771506" indent="0" algn="ctr">
              <a:buNone/>
              <a:defRPr sz="900"/>
            </a:lvl4pPr>
            <a:lvl5pPr marL="1028675" indent="0" algn="ctr">
              <a:buNone/>
              <a:defRPr sz="900"/>
            </a:lvl5pPr>
            <a:lvl6pPr marL="1285843" indent="0" algn="ctr">
              <a:buNone/>
              <a:defRPr sz="900"/>
            </a:lvl6pPr>
            <a:lvl7pPr marL="1543012" indent="0" algn="ctr">
              <a:buNone/>
              <a:defRPr sz="900"/>
            </a:lvl7pPr>
            <a:lvl8pPr marL="1800180" indent="0" algn="ctr">
              <a:buNone/>
              <a:defRPr sz="900"/>
            </a:lvl8pPr>
            <a:lvl9pPr marL="2057348"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3FEE5B7D-E12F-4368-8E28-193F217BE30D}"/>
              </a:ext>
            </a:extLst>
          </p:cNvPr>
          <p:cNvSpPr>
            <a:spLocks noGrp="1"/>
          </p:cNvSpPr>
          <p:nvPr>
            <p:ph type="dt" sz="half" idx="10"/>
          </p:nvPr>
        </p:nvSpPr>
        <p:spPr/>
        <p:txBody>
          <a:bodyPr/>
          <a:lstStyle/>
          <a:p>
            <a:fld id="{7FACF872-6580-4D0D-BEBC-561BD7268095}" type="datetimeFigureOut">
              <a:rPr lang="en-US" smtClean="0"/>
              <a:t>5/23/19</a:t>
            </a:fld>
            <a:endParaRPr lang="en-US"/>
          </a:p>
        </p:txBody>
      </p:sp>
      <p:sp>
        <p:nvSpPr>
          <p:cNvPr id="5" name="Footer Placeholder 4">
            <a:extLst>
              <a:ext uri="{FF2B5EF4-FFF2-40B4-BE49-F238E27FC236}">
                <a16:creationId xmlns:a16="http://schemas.microsoft.com/office/drawing/2014/main" id="{5FE7CFC9-1765-4DB4-A38E-DB4FA654E9CA}"/>
              </a:ext>
            </a:extLst>
          </p:cNvPr>
          <p:cNvSpPr>
            <a:spLocks noGrp="1"/>
          </p:cNvSpPr>
          <p:nvPr>
            <p:ph type="ftr" sz="quarter" idx="11"/>
          </p:nvPr>
        </p:nvSpPr>
        <p:spPr/>
        <p:txBody>
          <a:bodyPr/>
          <a:lstStyle/>
          <a:p>
            <a:r>
              <a:rPr lang="en-US" b="1"/>
              <a:t>KeyW Proprietary – Not for disclosure except as authorized by KeyW </a:t>
            </a:r>
            <a:endParaRPr lang="en-US" dirty="0"/>
          </a:p>
        </p:txBody>
      </p:sp>
      <p:sp>
        <p:nvSpPr>
          <p:cNvPr id="6" name="Slide Number Placeholder 5">
            <a:extLst>
              <a:ext uri="{FF2B5EF4-FFF2-40B4-BE49-F238E27FC236}">
                <a16:creationId xmlns:a16="http://schemas.microsoft.com/office/drawing/2014/main" id="{829CFC95-8487-4B40-B50C-2D66313F9641}"/>
              </a:ext>
            </a:extLst>
          </p:cNvPr>
          <p:cNvSpPr>
            <a:spLocks noGrp="1"/>
          </p:cNvSpPr>
          <p:nvPr>
            <p:ph type="sldNum" sz="quarter" idx="12"/>
          </p:nvPr>
        </p:nvSpPr>
        <p:spPr/>
        <p:txBody>
          <a:bodyPr/>
          <a:lstStyle/>
          <a:p>
            <a:fld id="{B5C01996-2D0B-4E1B-998A-4107E0F8DE91}" type="slidenum">
              <a:rPr lang="en-US" smtClean="0"/>
              <a:pPr/>
              <a:t>‹#›</a:t>
            </a:fld>
            <a:endParaRPr lang="en-US" dirty="0"/>
          </a:p>
        </p:txBody>
      </p:sp>
      <p:grpSp>
        <p:nvGrpSpPr>
          <p:cNvPr id="7" name="Group 6">
            <a:extLst>
              <a:ext uri="{FF2B5EF4-FFF2-40B4-BE49-F238E27FC236}">
                <a16:creationId xmlns:a16="http://schemas.microsoft.com/office/drawing/2014/main" id="{277D2F6A-7723-E441-9A48-8B53D8EC88B7}"/>
              </a:ext>
            </a:extLst>
          </p:cNvPr>
          <p:cNvGrpSpPr/>
          <p:nvPr userDrawn="1"/>
        </p:nvGrpSpPr>
        <p:grpSpPr>
          <a:xfrm>
            <a:off x="120533" y="4524886"/>
            <a:ext cx="6617772" cy="340008"/>
            <a:chOff x="120533" y="4524886"/>
            <a:chExt cx="6617772" cy="340008"/>
          </a:xfrm>
        </p:grpSpPr>
        <p:pic>
          <p:nvPicPr>
            <p:cNvPr id="8" name="Picture 7">
              <a:extLst>
                <a:ext uri="{FF2B5EF4-FFF2-40B4-BE49-F238E27FC236}">
                  <a16:creationId xmlns:a16="http://schemas.microsoft.com/office/drawing/2014/main" id="{D1A337A0-4D3A-2B43-98D4-80AD2EE91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0533" y="4581188"/>
              <a:ext cx="608814" cy="265336"/>
            </a:xfrm>
            <a:prstGeom prst="rect">
              <a:avLst/>
            </a:prstGeom>
          </p:spPr>
        </p:pic>
        <p:grpSp>
          <p:nvGrpSpPr>
            <p:cNvPr id="9" name="Group 8">
              <a:extLst>
                <a:ext uri="{FF2B5EF4-FFF2-40B4-BE49-F238E27FC236}">
                  <a16:creationId xmlns:a16="http://schemas.microsoft.com/office/drawing/2014/main" id="{1273AFC7-94FF-DD4A-9C60-598204B47609}"/>
                </a:ext>
              </a:extLst>
            </p:cNvPr>
            <p:cNvGrpSpPr/>
            <p:nvPr userDrawn="1"/>
          </p:nvGrpSpPr>
          <p:grpSpPr>
            <a:xfrm>
              <a:off x="2833482" y="4550081"/>
              <a:ext cx="1061270" cy="289619"/>
              <a:chOff x="-407089" y="4176322"/>
              <a:chExt cx="2173698" cy="593200"/>
            </a:xfrm>
          </p:grpSpPr>
          <p:pic>
            <p:nvPicPr>
              <p:cNvPr id="13" name="Picture 12">
                <a:extLst>
                  <a:ext uri="{FF2B5EF4-FFF2-40B4-BE49-F238E27FC236}">
                    <a16:creationId xmlns:a16="http://schemas.microsoft.com/office/drawing/2014/main" id="{963BA616-F30F-E549-84B4-1BFED97106DD}"/>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089" y="4176322"/>
                <a:ext cx="593199" cy="593200"/>
              </a:xfrm>
              <a:prstGeom prst="rect">
                <a:avLst/>
              </a:prstGeom>
            </p:spPr>
          </p:pic>
          <p:pic>
            <p:nvPicPr>
              <p:cNvPr id="14" name="Picture 13">
                <a:extLst>
                  <a:ext uri="{FF2B5EF4-FFF2-40B4-BE49-F238E27FC236}">
                    <a16:creationId xmlns:a16="http://schemas.microsoft.com/office/drawing/2014/main" id="{6126E944-EC11-EC48-9009-3835651D4927}"/>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2503" y="4264907"/>
                <a:ext cx="1464106" cy="443989"/>
              </a:xfrm>
              <a:prstGeom prst="rect">
                <a:avLst/>
              </a:prstGeom>
            </p:spPr>
          </p:pic>
        </p:grpSp>
        <p:grpSp>
          <p:nvGrpSpPr>
            <p:cNvPr id="10" name="Group 9">
              <a:extLst>
                <a:ext uri="{FF2B5EF4-FFF2-40B4-BE49-F238E27FC236}">
                  <a16:creationId xmlns:a16="http://schemas.microsoft.com/office/drawing/2014/main" id="{44207512-B083-3544-80BF-78C81C844E6D}"/>
                </a:ext>
              </a:extLst>
            </p:cNvPr>
            <p:cNvGrpSpPr/>
            <p:nvPr userDrawn="1"/>
          </p:nvGrpSpPr>
          <p:grpSpPr>
            <a:xfrm>
              <a:off x="5210098" y="4524886"/>
              <a:ext cx="1528207" cy="340008"/>
              <a:chOff x="4128790" y="3616657"/>
              <a:chExt cx="1528207" cy="340008"/>
            </a:xfrm>
          </p:grpSpPr>
          <p:pic>
            <p:nvPicPr>
              <p:cNvPr id="11" name="Picture 10">
                <a:extLst>
                  <a:ext uri="{FF2B5EF4-FFF2-40B4-BE49-F238E27FC236}">
                    <a16:creationId xmlns:a16="http://schemas.microsoft.com/office/drawing/2014/main" id="{E318109D-F925-C24B-A442-803146511958}"/>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25430" r="27338" b="27849"/>
              <a:stretch/>
            </p:blipFill>
            <p:spPr>
              <a:xfrm>
                <a:off x="4128790" y="3616657"/>
                <a:ext cx="333960" cy="340008"/>
              </a:xfrm>
              <a:prstGeom prst="rect">
                <a:avLst/>
              </a:prstGeom>
            </p:spPr>
          </p:pic>
          <p:pic>
            <p:nvPicPr>
              <p:cNvPr id="12" name="Picture 11">
                <a:extLst>
                  <a:ext uri="{FF2B5EF4-FFF2-40B4-BE49-F238E27FC236}">
                    <a16:creationId xmlns:a16="http://schemas.microsoft.com/office/drawing/2014/main" id="{1E853131-AABE-7146-913A-56B3B9AB5B6C}"/>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t="81183"/>
              <a:stretch/>
            </p:blipFill>
            <p:spPr>
              <a:xfrm>
                <a:off x="4473000" y="3724971"/>
                <a:ext cx="1183997" cy="148488"/>
              </a:xfrm>
              <a:prstGeom prst="rect">
                <a:avLst/>
              </a:prstGeom>
            </p:spPr>
          </p:pic>
        </p:grpSp>
      </p:grpSp>
    </p:spTree>
    <p:extLst>
      <p:ext uri="{BB962C8B-B14F-4D97-AF65-F5344CB8AC3E}">
        <p14:creationId xmlns:p14="http://schemas.microsoft.com/office/powerpoint/2010/main" val="2347810527"/>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Content_Slide_Opt1">
    <p:spTree>
      <p:nvGrpSpPr>
        <p:cNvPr id="1" name=""/>
        <p:cNvGrpSpPr/>
        <p:nvPr/>
      </p:nvGrpSpPr>
      <p:grpSpPr>
        <a:xfrm>
          <a:off x="0" y="0"/>
          <a:ext cx="0" cy="0"/>
          <a:chOff x="0" y="0"/>
          <a:chExt cx="0" cy="0"/>
        </a:xfrm>
      </p:grpSpPr>
      <p:pic>
        <p:nvPicPr>
          <p:cNvPr id="12" name="Picture 11" descr="PPT_tex2mid.jpg"/>
          <p:cNvPicPr>
            <a:picLocks noChangeAspect="1"/>
          </p:cNvPicPr>
          <p:nvPr userDrawn="1"/>
        </p:nvPicPr>
        <p:blipFill rotWithShape="1">
          <a:blip r:embed="rId2">
            <a:extLst>
              <a:ext uri="{28A0092B-C50C-407E-A947-70E740481C1C}">
                <a14:useLocalDpi xmlns:a14="http://schemas.microsoft.com/office/drawing/2010/main" val="0"/>
              </a:ext>
            </a:extLst>
          </a:blip>
          <a:srcRect l="1839" r="1281"/>
          <a:stretch/>
        </p:blipFill>
        <p:spPr>
          <a:xfrm>
            <a:off x="0" y="0"/>
            <a:ext cx="6858000" cy="5143500"/>
          </a:xfrm>
          <a:prstGeom prst="rect">
            <a:avLst/>
          </a:prstGeom>
        </p:spPr>
      </p:pic>
      <p:sp>
        <p:nvSpPr>
          <p:cNvPr id="4" name="Slide Number Placeholder 3"/>
          <p:cNvSpPr>
            <a:spLocks noGrp="1"/>
          </p:cNvSpPr>
          <p:nvPr>
            <p:ph type="sldNum" sz="quarter" idx="12"/>
          </p:nvPr>
        </p:nvSpPr>
        <p:spPr>
          <a:xfrm>
            <a:off x="203675" y="4901251"/>
            <a:ext cx="139925" cy="107722"/>
          </a:xfrm>
        </p:spPr>
        <p:txBody>
          <a:bodyPr/>
          <a:lstStyle/>
          <a:p>
            <a:fld id="{B5C01996-2D0B-4E1B-998A-4107E0F8DE91}" type="slidenum">
              <a:rPr lang="en-US" smtClean="0"/>
              <a:t>‹#›</a:t>
            </a:fld>
            <a:endParaRPr lang="en-US" dirty="0"/>
          </a:p>
        </p:txBody>
      </p:sp>
      <p:sp>
        <p:nvSpPr>
          <p:cNvPr id="5" name="Footer Placeholder 4"/>
          <p:cNvSpPr>
            <a:spLocks noGrp="1"/>
          </p:cNvSpPr>
          <p:nvPr>
            <p:ph type="ftr" sz="quarter" idx="3"/>
          </p:nvPr>
        </p:nvSpPr>
        <p:spPr>
          <a:xfrm>
            <a:off x="2226688" y="4901251"/>
            <a:ext cx="2404628" cy="112692"/>
          </a:xfrm>
          <a:prstGeom prst="rect">
            <a:avLst/>
          </a:prstGeom>
        </p:spPr>
        <p:txBody>
          <a:bodyPr/>
          <a:lstStyle>
            <a:lvl1pPr marL="0" algn="ctr" defTabSz="514304" rtl="0" eaLnBrk="1" latinLnBrk="0" hangingPunct="1">
              <a:defRPr lang="en-US" sz="525" b="1" kern="1200" smtClean="0">
                <a:solidFill>
                  <a:schemeClr val="tx1">
                    <a:lumMod val="50000"/>
                    <a:lumOff val="50000"/>
                  </a:schemeClr>
                </a:solidFill>
                <a:latin typeface="+mn-lt"/>
                <a:ea typeface="Roboto Lt"/>
                <a:cs typeface="Roboto Lt"/>
              </a:defRPr>
            </a:lvl1pPr>
          </a:lstStyle>
          <a:p>
            <a:r>
              <a:rPr lang="en-US" dirty="0" err="1"/>
              <a:t>KeyW</a:t>
            </a:r>
            <a:r>
              <a:rPr lang="en-US" dirty="0"/>
              <a:t> Proprietary – Not for disclosure except as authorized by </a:t>
            </a:r>
            <a:r>
              <a:rPr lang="en-US" dirty="0" err="1"/>
              <a:t>KeyW</a:t>
            </a:r>
            <a:r>
              <a:rPr lang="en-US" dirty="0"/>
              <a:t> </a:t>
            </a:r>
          </a:p>
        </p:txBody>
      </p:sp>
      <p:sp>
        <p:nvSpPr>
          <p:cNvPr id="6" name="Rectangle 5"/>
          <p:cNvSpPr/>
          <p:nvPr userDrawn="1"/>
        </p:nvSpPr>
        <p:spPr>
          <a:xfrm>
            <a:off x="0" y="1"/>
            <a:ext cx="6858000" cy="635240"/>
          </a:xfrm>
          <a:prstGeom prst="rect">
            <a:avLst/>
          </a:prstGeom>
          <a:solidFill>
            <a:srgbClr val="1C355E"/>
          </a:solidFill>
          <a:ln>
            <a:noFill/>
          </a:ln>
        </p:spPr>
        <p:style>
          <a:lnRef idx="1">
            <a:schemeClr val="accent1"/>
          </a:lnRef>
          <a:fillRef idx="3">
            <a:schemeClr val="accent1"/>
          </a:fillRef>
          <a:effectRef idx="2">
            <a:schemeClr val="accent1"/>
          </a:effectRef>
          <a:fontRef idx="minor">
            <a:schemeClr val="lt1"/>
          </a:fontRef>
        </p:style>
        <p:txBody>
          <a:bodyPr lIns="13394" tIns="6697" rIns="13394" bIns="6697" rtlCol="0" anchor="ctr"/>
          <a:lstStyle/>
          <a:p>
            <a:pPr algn="ctr"/>
            <a:endParaRPr lang="en-US" sz="1350"/>
          </a:p>
        </p:txBody>
      </p:sp>
      <p:sp>
        <p:nvSpPr>
          <p:cNvPr id="7" name="Title Placeholder 1"/>
          <p:cNvSpPr>
            <a:spLocks noGrp="1"/>
          </p:cNvSpPr>
          <p:nvPr>
            <p:ph type="title" hasCustomPrompt="1"/>
          </p:nvPr>
        </p:nvSpPr>
        <p:spPr>
          <a:xfrm>
            <a:off x="271333" y="12670"/>
            <a:ext cx="6207098" cy="605261"/>
          </a:xfrm>
          <a:prstGeom prst="rect">
            <a:avLst/>
          </a:prstGeom>
        </p:spPr>
        <p:txBody>
          <a:bodyPr vert="horz" lIns="17858" tIns="8929" rIns="17858" bIns="8929" rtlCol="0" anchor="ctr">
            <a:normAutofit/>
          </a:bodyPr>
          <a:lstStyle>
            <a:lvl1pPr>
              <a:defRPr sz="2250" cap="none">
                <a:solidFill>
                  <a:srgbClr val="FFFFFF"/>
                </a:solidFill>
                <a:latin typeface="Arial"/>
                <a:cs typeface="Arial"/>
              </a:defRPr>
            </a:lvl1pPr>
          </a:lstStyle>
          <a:p>
            <a:r>
              <a:rPr lang="en-US" dirty="0"/>
              <a:t>Click To Edit Master Title Style</a:t>
            </a:r>
          </a:p>
        </p:txBody>
      </p:sp>
      <p:sp>
        <p:nvSpPr>
          <p:cNvPr id="14" name="Text Placeholder 2"/>
          <p:cNvSpPr>
            <a:spLocks noGrp="1"/>
          </p:cNvSpPr>
          <p:nvPr>
            <p:ph type="body" sz="quarter" idx="15"/>
          </p:nvPr>
        </p:nvSpPr>
        <p:spPr>
          <a:xfrm>
            <a:off x="471491" y="1679257"/>
            <a:ext cx="6006943" cy="2670192"/>
          </a:xfrm>
          <a:prstGeom prst="rect">
            <a:avLst/>
          </a:prstGeom>
        </p:spPr>
        <p:txBody>
          <a:bodyPr lIns="17858" tIns="8929" rIns="17858" bIns="8929"/>
          <a:lstStyle>
            <a:lvl1pPr marL="0" indent="0">
              <a:buNone/>
              <a:defRPr sz="1050">
                <a:solidFill>
                  <a:schemeClr val="tx1">
                    <a:lumMod val="65000"/>
                    <a:lumOff val="35000"/>
                  </a:schemeClr>
                </a:solidFill>
                <a:latin typeface="+mn-lt"/>
                <a:ea typeface="Arial" charset="0"/>
                <a:cs typeface="Arial" charset="0"/>
              </a:defRPr>
            </a:lvl1pPr>
          </a:lstStyle>
          <a:p>
            <a:pPr lvl="0"/>
            <a:r>
              <a:rPr lang="en-US"/>
              <a:t>Edit Master text styles</a:t>
            </a:r>
          </a:p>
        </p:txBody>
      </p:sp>
      <p:sp>
        <p:nvSpPr>
          <p:cNvPr id="15" name="Text Placeholder 9"/>
          <p:cNvSpPr>
            <a:spLocks noGrp="1"/>
          </p:cNvSpPr>
          <p:nvPr>
            <p:ph type="body" sz="quarter" idx="16"/>
          </p:nvPr>
        </p:nvSpPr>
        <p:spPr>
          <a:xfrm>
            <a:off x="471604" y="1348367"/>
            <a:ext cx="6006884" cy="249966"/>
          </a:xfrm>
          <a:prstGeom prst="rect">
            <a:avLst/>
          </a:prstGeom>
        </p:spPr>
        <p:txBody>
          <a:bodyPr lIns="17858" tIns="8929" rIns="17858" bIns="8929"/>
          <a:lstStyle>
            <a:lvl1pPr marL="0" indent="0">
              <a:buNone/>
              <a:defRPr sz="1200" b="1">
                <a:solidFill>
                  <a:schemeClr val="tx1">
                    <a:lumMod val="65000"/>
                    <a:lumOff val="35000"/>
                  </a:schemeClr>
                </a:solidFill>
                <a:latin typeface="+mn-lt"/>
              </a:defRPr>
            </a:lvl1pPr>
          </a:lstStyle>
          <a:p>
            <a:pPr lvl="0"/>
            <a:r>
              <a:rPr lang="en-US"/>
              <a:t>Edit Master text styles</a:t>
            </a:r>
          </a:p>
        </p:txBody>
      </p:sp>
      <p:grpSp>
        <p:nvGrpSpPr>
          <p:cNvPr id="9" name="Group 8">
            <a:extLst>
              <a:ext uri="{FF2B5EF4-FFF2-40B4-BE49-F238E27FC236}">
                <a16:creationId xmlns:a16="http://schemas.microsoft.com/office/drawing/2014/main" id="{0BA83C11-8948-274E-888A-F538376A858A}"/>
              </a:ext>
            </a:extLst>
          </p:cNvPr>
          <p:cNvGrpSpPr/>
          <p:nvPr userDrawn="1"/>
        </p:nvGrpSpPr>
        <p:grpSpPr>
          <a:xfrm>
            <a:off x="120533" y="4524886"/>
            <a:ext cx="6617772" cy="340008"/>
            <a:chOff x="120533" y="4524886"/>
            <a:chExt cx="6617772" cy="340008"/>
          </a:xfrm>
        </p:grpSpPr>
        <p:pic>
          <p:nvPicPr>
            <p:cNvPr id="10" name="Picture 9">
              <a:extLst>
                <a:ext uri="{FF2B5EF4-FFF2-40B4-BE49-F238E27FC236}">
                  <a16:creationId xmlns:a16="http://schemas.microsoft.com/office/drawing/2014/main" id="{C7B6C771-3E0F-6840-8C45-0D7081AD8C9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0533" y="4581188"/>
              <a:ext cx="608814" cy="265336"/>
            </a:xfrm>
            <a:prstGeom prst="rect">
              <a:avLst/>
            </a:prstGeom>
          </p:spPr>
        </p:pic>
        <p:grpSp>
          <p:nvGrpSpPr>
            <p:cNvPr id="11" name="Group 10">
              <a:extLst>
                <a:ext uri="{FF2B5EF4-FFF2-40B4-BE49-F238E27FC236}">
                  <a16:creationId xmlns:a16="http://schemas.microsoft.com/office/drawing/2014/main" id="{100A877A-50CB-CC40-9C66-0FAAE397C86A}"/>
                </a:ext>
              </a:extLst>
            </p:cNvPr>
            <p:cNvGrpSpPr/>
            <p:nvPr userDrawn="1"/>
          </p:nvGrpSpPr>
          <p:grpSpPr>
            <a:xfrm>
              <a:off x="2833482" y="4550081"/>
              <a:ext cx="1061270" cy="289619"/>
              <a:chOff x="-407089" y="4176322"/>
              <a:chExt cx="2173698" cy="593200"/>
            </a:xfrm>
          </p:grpSpPr>
          <p:pic>
            <p:nvPicPr>
              <p:cNvPr id="18" name="Picture 17">
                <a:extLst>
                  <a:ext uri="{FF2B5EF4-FFF2-40B4-BE49-F238E27FC236}">
                    <a16:creationId xmlns:a16="http://schemas.microsoft.com/office/drawing/2014/main" id="{67171045-AAD3-A748-BE5F-2D8C9B06FC9C}"/>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089" y="4176322"/>
                <a:ext cx="593199" cy="593200"/>
              </a:xfrm>
              <a:prstGeom prst="rect">
                <a:avLst/>
              </a:prstGeom>
            </p:spPr>
          </p:pic>
          <p:pic>
            <p:nvPicPr>
              <p:cNvPr id="19" name="Picture 18">
                <a:extLst>
                  <a:ext uri="{FF2B5EF4-FFF2-40B4-BE49-F238E27FC236}">
                    <a16:creationId xmlns:a16="http://schemas.microsoft.com/office/drawing/2014/main" id="{EB9FFD46-BC91-2C4F-95BE-5EF7550AE009}"/>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2503" y="4264907"/>
                <a:ext cx="1464106" cy="443989"/>
              </a:xfrm>
              <a:prstGeom prst="rect">
                <a:avLst/>
              </a:prstGeom>
            </p:spPr>
          </p:pic>
        </p:grpSp>
        <p:grpSp>
          <p:nvGrpSpPr>
            <p:cNvPr id="13" name="Group 12">
              <a:extLst>
                <a:ext uri="{FF2B5EF4-FFF2-40B4-BE49-F238E27FC236}">
                  <a16:creationId xmlns:a16="http://schemas.microsoft.com/office/drawing/2014/main" id="{5661DFC8-11AB-6140-97B5-A2517E5E2E88}"/>
                </a:ext>
              </a:extLst>
            </p:cNvPr>
            <p:cNvGrpSpPr/>
            <p:nvPr userDrawn="1"/>
          </p:nvGrpSpPr>
          <p:grpSpPr>
            <a:xfrm>
              <a:off x="5210098" y="4524886"/>
              <a:ext cx="1528207" cy="340008"/>
              <a:chOff x="4128790" y="3616657"/>
              <a:chExt cx="1528207" cy="340008"/>
            </a:xfrm>
          </p:grpSpPr>
          <p:pic>
            <p:nvPicPr>
              <p:cNvPr id="16" name="Picture 15">
                <a:extLst>
                  <a:ext uri="{FF2B5EF4-FFF2-40B4-BE49-F238E27FC236}">
                    <a16:creationId xmlns:a16="http://schemas.microsoft.com/office/drawing/2014/main" id="{355B38FA-136F-004B-BB1D-45866382F467}"/>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25430" r="27338" b="27849"/>
              <a:stretch/>
            </p:blipFill>
            <p:spPr>
              <a:xfrm>
                <a:off x="4128790" y="3616657"/>
                <a:ext cx="333960" cy="340008"/>
              </a:xfrm>
              <a:prstGeom prst="rect">
                <a:avLst/>
              </a:prstGeom>
            </p:spPr>
          </p:pic>
          <p:pic>
            <p:nvPicPr>
              <p:cNvPr id="17" name="Picture 16">
                <a:extLst>
                  <a:ext uri="{FF2B5EF4-FFF2-40B4-BE49-F238E27FC236}">
                    <a16:creationId xmlns:a16="http://schemas.microsoft.com/office/drawing/2014/main" id="{23A8F41F-62BD-9B4E-98D7-F8F0CF648EF8}"/>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t="81183"/>
              <a:stretch/>
            </p:blipFill>
            <p:spPr>
              <a:xfrm>
                <a:off x="4473000" y="3724971"/>
                <a:ext cx="1183997" cy="148488"/>
              </a:xfrm>
              <a:prstGeom prst="rect">
                <a:avLst/>
              </a:prstGeom>
            </p:spPr>
          </p:pic>
        </p:grpSp>
      </p:grpSp>
    </p:spTree>
    <p:extLst>
      <p:ext uri="{BB962C8B-B14F-4D97-AF65-F5344CB8AC3E}">
        <p14:creationId xmlns:p14="http://schemas.microsoft.com/office/powerpoint/2010/main" val="107039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_Slide_Opt2">
    <p:spTree>
      <p:nvGrpSpPr>
        <p:cNvPr id="1" name=""/>
        <p:cNvGrpSpPr/>
        <p:nvPr/>
      </p:nvGrpSpPr>
      <p:grpSpPr>
        <a:xfrm>
          <a:off x="0" y="0"/>
          <a:ext cx="0" cy="0"/>
          <a:chOff x="0" y="0"/>
          <a:chExt cx="0" cy="0"/>
        </a:xfrm>
      </p:grpSpPr>
      <p:pic>
        <p:nvPicPr>
          <p:cNvPr id="12" name="Picture 11" descr="PPT_tex2mid.jpg"/>
          <p:cNvPicPr>
            <a:picLocks noChangeAspect="1"/>
          </p:cNvPicPr>
          <p:nvPr userDrawn="1"/>
        </p:nvPicPr>
        <p:blipFill rotWithShape="1">
          <a:blip r:embed="rId2">
            <a:extLst>
              <a:ext uri="{28A0092B-C50C-407E-A947-70E740481C1C}">
                <a14:useLocalDpi xmlns:a14="http://schemas.microsoft.com/office/drawing/2010/main" val="0"/>
              </a:ext>
            </a:extLst>
          </a:blip>
          <a:srcRect l="1839" r="1281"/>
          <a:stretch/>
        </p:blipFill>
        <p:spPr>
          <a:xfrm>
            <a:off x="0" y="0"/>
            <a:ext cx="6858000" cy="5143500"/>
          </a:xfrm>
          <a:prstGeom prst="rect">
            <a:avLst/>
          </a:prstGeom>
        </p:spPr>
      </p:pic>
      <p:sp>
        <p:nvSpPr>
          <p:cNvPr id="4" name="Slide Number Placeholder 3"/>
          <p:cNvSpPr>
            <a:spLocks noGrp="1"/>
          </p:cNvSpPr>
          <p:nvPr>
            <p:ph type="sldNum" sz="quarter" idx="12"/>
          </p:nvPr>
        </p:nvSpPr>
        <p:spPr/>
        <p:txBody>
          <a:bodyPr/>
          <a:lstStyle/>
          <a:p>
            <a:fld id="{B5C01996-2D0B-4E1B-998A-4107E0F8DE91}" type="slidenum">
              <a:rPr lang="en-US" smtClean="0"/>
              <a:t>‹#›</a:t>
            </a:fld>
            <a:endParaRPr lang="en-US" dirty="0"/>
          </a:p>
        </p:txBody>
      </p:sp>
      <p:sp>
        <p:nvSpPr>
          <p:cNvPr id="5" name="Footer Placeholder 4"/>
          <p:cNvSpPr>
            <a:spLocks noGrp="1"/>
          </p:cNvSpPr>
          <p:nvPr>
            <p:ph type="ftr" sz="quarter" idx="3"/>
          </p:nvPr>
        </p:nvSpPr>
        <p:spPr>
          <a:xfrm>
            <a:off x="2243299" y="4901251"/>
            <a:ext cx="2371406" cy="112692"/>
          </a:xfrm>
          <a:prstGeom prst="rect">
            <a:avLst/>
          </a:prstGeom>
        </p:spPr>
        <p:txBody>
          <a:bodyPr/>
          <a:lstStyle>
            <a:lvl1pPr marL="0" algn="ctr" defTabSz="514304" rtl="0" eaLnBrk="1" latinLnBrk="0" hangingPunct="1">
              <a:defRPr lang="en-US" sz="525" b="1" kern="1200" smtClean="0">
                <a:solidFill>
                  <a:schemeClr val="tx1">
                    <a:lumMod val="50000"/>
                    <a:lumOff val="50000"/>
                  </a:schemeClr>
                </a:solidFill>
                <a:latin typeface="+mn-lt"/>
                <a:ea typeface="Roboto Lt"/>
                <a:cs typeface="Roboto Lt"/>
              </a:defRPr>
            </a:lvl1pPr>
          </a:lstStyle>
          <a:p>
            <a:r>
              <a:rPr lang="en-US" dirty="0" err="1"/>
              <a:t>KeyW</a:t>
            </a:r>
            <a:r>
              <a:rPr lang="en-US" dirty="0"/>
              <a:t> Proprietary – Not for disclosure except as authorized by </a:t>
            </a:r>
            <a:r>
              <a:rPr lang="en-US" dirty="0" err="1"/>
              <a:t>KeyW</a:t>
            </a:r>
            <a:r>
              <a:rPr lang="en-US" dirty="0"/>
              <a:t> </a:t>
            </a:r>
          </a:p>
        </p:txBody>
      </p:sp>
      <p:sp>
        <p:nvSpPr>
          <p:cNvPr id="7" name="Title Placeholder 1"/>
          <p:cNvSpPr>
            <a:spLocks noGrp="1"/>
          </p:cNvSpPr>
          <p:nvPr>
            <p:ph type="title" hasCustomPrompt="1"/>
          </p:nvPr>
        </p:nvSpPr>
        <p:spPr>
          <a:xfrm>
            <a:off x="271333" y="-50945"/>
            <a:ext cx="6207098" cy="994172"/>
          </a:xfrm>
          <a:prstGeom prst="rect">
            <a:avLst/>
          </a:prstGeom>
        </p:spPr>
        <p:txBody>
          <a:bodyPr vert="horz" lIns="17858" tIns="8929" rIns="17858" bIns="8929" rtlCol="0" anchor="ctr">
            <a:normAutofit/>
          </a:bodyPr>
          <a:lstStyle>
            <a:lvl1pPr>
              <a:defRPr sz="2250" cap="none">
                <a:solidFill>
                  <a:schemeClr val="tx2"/>
                </a:solidFill>
                <a:latin typeface="Arial"/>
                <a:cs typeface="Arial"/>
              </a:defRPr>
            </a:lvl1pPr>
          </a:lstStyle>
          <a:p>
            <a:r>
              <a:rPr lang="en-US" dirty="0"/>
              <a:t>Click To Edit Master Title Style</a:t>
            </a:r>
          </a:p>
        </p:txBody>
      </p:sp>
      <p:sp>
        <p:nvSpPr>
          <p:cNvPr id="9" name="Text Placeholder 2"/>
          <p:cNvSpPr>
            <a:spLocks noGrp="1"/>
          </p:cNvSpPr>
          <p:nvPr>
            <p:ph type="body" sz="quarter" idx="15"/>
          </p:nvPr>
        </p:nvSpPr>
        <p:spPr>
          <a:xfrm>
            <a:off x="471491" y="1679257"/>
            <a:ext cx="6006943" cy="2670192"/>
          </a:xfrm>
          <a:prstGeom prst="rect">
            <a:avLst/>
          </a:prstGeom>
        </p:spPr>
        <p:txBody>
          <a:bodyPr lIns="17858" tIns="8929" rIns="17858" bIns="8929"/>
          <a:lstStyle>
            <a:lvl1pPr marL="0" indent="0">
              <a:buNone/>
              <a:defRPr sz="1050">
                <a:solidFill>
                  <a:schemeClr val="tx1">
                    <a:lumMod val="65000"/>
                    <a:lumOff val="35000"/>
                  </a:schemeClr>
                </a:solidFill>
                <a:latin typeface="+mn-lt"/>
                <a:ea typeface="Arial" charset="0"/>
                <a:cs typeface="Arial" charset="0"/>
              </a:defRPr>
            </a:lvl1pPr>
          </a:lstStyle>
          <a:p>
            <a:pPr lvl="0"/>
            <a:r>
              <a:rPr lang="en-US"/>
              <a:t>Edit Master text styles</a:t>
            </a:r>
          </a:p>
        </p:txBody>
      </p:sp>
      <p:sp>
        <p:nvSpPr>
          <p:cNvPr id="10" name="Text Placeholder 9"/>
          <p:cNvSpPr>
            <a:spLocks noGrp="1"/>
          </p:cNvSpPr>
          <p:nvPr>
            <p:ph type="body" sz="quarter" idx="16"/>
          </p:nvPr>
        </p:nvSpPr>
        <p:spPr>
          <a:xfrm>
            <a:off x="471604" y="1348367"/>
            <a:ext cx="6006884" cy="249966"/>
          </a:xfrm>
          <a:prstGeom prst="rect">
            <a:avLst/>
          </a:prstGeom>
        </p:spPr>
        <p:txBody>
          <a:bodyPr lIns="17858" tIns="8929" rIns="17858" bIns="8929"/>
          <a:lstStyle>
            <a:lvl1pPr marL="0" indent="0">
              <a:buNone/>
              <a:defRPr sz="1200" b="1">
                <a:solidFill>
                  <a:srgbClr val="595959"/>
                </a:solidFill>
                <a:latin typeface="+mn-lt"/>
              </a:defRPr>
            </a:lvl1pPr>
          </a:lstStyle>
          <a:p>
            <a:pPr lvl="0"/>
            <a:r>
              <a:rPr lang="en-US"/>
              <a:t>Edit Master text styles</a:t>
            </a:r>
          </a:p>
        </p:txBody>
      </p:sp>
      <p:grpSp>
        <p:nvGrpSpPr>
          <p:cNvPr id="8" name="Group 7">
            <a:extLst>
              <a:ext uri="{FF2B5EF4-FFF2-40B4-BE49-F238E27FC236}">
                <a16:creationId xmlns:a16="http://schemas.microsoft.com/office/drawing/2014/main" id="{66FF94CB-DE23-2140-A7CF-50320529B5A9}"/>
              </a:ext>
            </a:extLst>
          </p:cNvPr>
          <p:cNvGrpSpPr/>
          <p:nvPr userDrawn="1"/>
        </p:nvGrpSpPr>
        <p:grpSpPr>
          <a:xfrm>
            <a:off x="120533" y="4524886"/>
            <a:ext cx="6617772" cy="340008"/>
            <a:chOff x="120533" y="4524886"/>
            <a:chExt cx="6617772" cy="340008"/>
          </a:xfrm>
        </p:grpSpPr>
        <p:pic>
          <p:nvPicPr>
            <p:cNvPr id="11" name="Picture 10">
              <a:extLst>
                <a:ext uri="{FF2B5EF4-FFF2-40B4-BE49-F238E27FC236}">
                  <a16:creationId xmlns:a16="http://schemas.microsoft.com/office/drawing/2014/main" id="{67C53A0C-633E-8B45-834B-BD4EA07BCD8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0533" y="4581188"/>
              <a:ext cx="608814" cy="265336"/>
            </a:xfrm>
            <a:prstGeom prst="rect">
              <a:avLst/>
            </a:prstGeom>
          </p:spPr>
        </p:pic>
        <p:grpSp>
          <p:nvGrpSpPr>
            <p:cNvPr id="13" name="Group 12">
              <a:extLst>
                <a:ext uri="{FF2B5EF4-FFF2-40B4-BE49-F238E27FC236}">
                  <a16:creationId xmlns:a16="http://schemas.microsoft.com/office/drawing/2014/main" id="{64A1BBD1-4C97-254E-A043-3121C6D1C143}"/>
                </a:ext>
              </a:extLst>
            </p:cNvPr>
            <p:cNvGrpSpPr/>
            <p:nvPr userDrawn="1"/>
          </p:nvGrpSpPr>
          <p:grpSpPr>
            <a:xfrm>
              <a:off x="2833482" y="4550081"/>
              <a:ext cx="1061270" cy="289619"/>
              <a:chOff x="-407089" y="4176322"/>
              <a:chExt cx="2173698" cy="593200"/>
            </a:xfrm>
          </p:grpSpPr>
          <p:pic>
            <p:nvPicPr>
              <p:cNvPr id="17" name="Picture 16">
                <a:extLst>
                  <a:ext uri="{FF2B5EF4-FFF2-40B4-BE49-F238E27FC236}">
                    <a16:creationId xmlns:a16="http://schemas.microsoft.com/office/drawing/2014/main" id="{7587F3F7-0E99-7449-B4F6-8EE0705FC2F9}"/>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089" y="4176322"/>
                <a:ext cx="593199" cy="593200"/>
              </a:xfrm>
              <a:prstGeom prst="rect">
                <a:avLst/>
              </a:prstGeom>
            </p:spPr>
          </p:pic>
          <p:pic>
            <p:nvPicPr>
              <p:cNvPr id="18" name="Picture 17">
                <a:extLst>
                  <a:ext uri="{FF2B5EF4-FFF2-40B4-BE49-F238E27FC236}">
                    <a16:creationId xmlns:a16="http://schemas.microsoft.com/office/drawing/2014/main" id="{FBC56571-D0CC-A241-B360-929227EB8CC5}"/>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2503" y="4264907"/>
                <a:ext cx="1464106" cy="443989"/>
              </a:xfrm>
              <a:prstGeom prst="rect">
                <a:avLst/>
              </a:prstGeom>
            </p:spPr>
          </p:pic>
        </p:grpSp>
        <p:grpSp>
          <p:nvGrpSpPr>
            <p:cNvPr id="14" name="Group 13">
              <a:extLst>
                <a:ext uri="{FF2B5EF4-FFF2-40B4-BE49-F238E27FC236}">
                  <a16:creationId xmlns:a16="http://schemas.microsoft.com/office/drawing/2014/main" id="{923DD829-4B63-9E42-A60A-A1A72176A4EA}"/>
                </a:ext>
              </a:extLst>
            </p:cNvPr>
            <p:cNvGrpSpPr/>
            <p:nvPr userDrawn="1"/>
          </p:nvGrpSpPr>
          <p:grpSpPr>
            <a:xfrm>
              <a:off x="5210098" y="4524886"/>
              <a:ext cx="1528207" cy="340008"/>
              <a:chOff x="4128790" y="3616657"/>
              <a:chExt cx="1528207" cy="340008"/>
            </a:xfrm>
          </p:grpSpPr>
          <p:pic>
            <p:nvPicPr>
              <p:cNvPr id="15" name="Picture 14">
                <a:extLst>
                  <a:ext uri="{FF2B5EF4-FFF2-40B4-BE49-F238E27FC236}">
                    <a16:creationId xmlns:a16="http://schemas.microsoft.com/office/drawing/2014/main" id="{73E9C97D-0919-3C4F-A9AF-820CF0EFD5C0}"/>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25430" r="27338" b="27849"/>
              <a:stretch/>
            </p:blipFill>
            <p:spPr>
              <a:xfrm>
                <a:off x="4128790" y="3616657"/>
                <a:ext cx="333960" cy="340008"/>
              </a:xfrm>
              <a:prstGeom prst="rect">
                <a:avLst/>
              </a:prstGeom>
            </p:spPr>
          </p:pic>
          <p:pic>
            <p:nvPicPr>
              <p:cNvPr id="16" name="Picture 15">
                <a:extLst>
                  <a:ext uri="{FF2B5EF4-FFF2-40B4-BE49-F238E27FC236}">
                    <a16:creationId xmlns:a16="http://schemas.microsoft.com/office/drawing/2014/main" id="{0D066698-FB89-1149-9257-92BD33723C23}"/>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t="81183"/>
              <a:stretch/>
            </p:blipFill>
            <p:spPr>
              <a:xfrm>
                <a:off x="4473000" y="3724971"/>
                <a:ext cx="1183997" cy="148488"/>
              </a:xfrm>
              <a:prstGeom prst="rect">
                <a:avLst/>
              </a:prstGeom>
            </p:spPr>
          </p:pic>
        </p:grpSp>
      </p:grpSp>
    </p:spTree>
    <p:extLst>
      <p:ext uri="{BB962C8B-B14F-4D97-AF65-F5344CB8AC3E}">
        <p14:creationId xmlns:p14="http://schemas.microsoft.com/office/powerpoint/2010/main" val="24806570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Content_Slide_Opt1">
    <p:spTree>
      <p:nvGrpSpPr>
        <p:cNvPr id="1" name=""/>
        <p:cNvGrpSpPr/>
        <p:nvPr/>
      </p:nvGrpSpPr>
      <p:grpSpPr>
        <a:xfrm>
          <a:off x="0" y="0"/>
          <a:ext cx="0" cy="0"/>
          <a:chOff x="0" y="0"/>
          <a:chExt cx="0" cy="0"/>
        </a:xfrm>
      </p:grpSpPr>
      <p:pic>
        <p:nvPicPr>
          <p:cNvPr id="12" name="Picture 11" descr="PPT_tex2mid.jpg"/>
          <p:cNvPicPr>
            <a:picLocks noChangeAspect="1"/>
          </p:cNvPicPr>
          <p:nvPr userDrawn="1"/>
        </p:nvPicPr>
        <p:blipFill rotWithShape="1">
          <a:blip r:embed="rId2">
            <a:extLst>
              <a:ext uri="{28A0092B-C50C-407E-A947-70E740481C1C}">
                <a14:useLocalDpi xmlns:a14="http://schemas.microsoft.com/office/drawing/2010/main" val="0"/>
              </a:ext>
            </a:extLst>
          </a:blip>
          <a:srcRect l="1839" r="1281"/>
          <a:stretch/>
        </p:blipFill>
        <p:spPr>
          <a:xfrm>
            <a:off x="0" y="0"/>
            <a:ext cx="6858000" cy="5143500"/>
          </a:xfrm>
          <a:prstGeom prst="rect">
            <a:avLst/>
          </a:prstGeom>
        </p:spPr>
      </p:pic>
      <p:sp>
        <p:nvSpPr>
          <p:cNvPr id="4" name="Slide Number Placeholder 3"/>
          <p:cNvSpPr>
            <a:spLocks noGrp="1"/>
          </p:cNvSpPr>
          <p:nvPr>
            <p:ph type="sldNum" sz="quarter" idx="12"/>
          </p:nvPr>
        </p:nvSpPr>
        <p:spPr>
          <a:xfrm>
            <a:off x="203675" y="4901251"/>
            <a:ext cx="139925" cy="107722"/>
          </a:xfrm>
        </p:spPr>
        <p:txBody>
          <a:bodyPr/>
          <a:lstStyle/>
          <a:p>
            <a:fld id="{B5C01996-2D0B-4E1B-998A-4107E0F8DE91}" type="slidenum">
              <a:rPr lang="en-US" smtClean="0"/>
              <a:t>‹#›</a:t>
            </a:fld>
            <a:endParaRPr lang="en-US" dirty="0"/>
          </a:p>
        </p:txBody>
      </p:sp>
      <p:sp>
        <p:nvSpPr>
          <p:cNvPr id="5" name="Footer Placeholder 4"/>
          <p:cNvSpPr>
            <a:spLocks noGrp="1"/>
          </p:cNvSpPr>
          <p:nvPr>
            <p:ph type="ftr" sz="quarter" idx="3"/>
          </p:nvPr>
        </p:nvSpPr>
        <p:spPr>
          <a:xfrm>
            <a:off x="2226688" y="4901251"/>
            <a:ext cx="2404628" cy="112692"/>
          </a:xfrm>
          <a:prstGeom prst="rect">
            <a:avLst/>
          </a:prstGeom>
        </p:spPr>
        <p:txBody>
          <a:bodyPr/>
          <a:lstStyle>
            <a:lvl1pPr marL="0" algn="ctr" defTabSz="514304" rtl="0" eaLnBrk="1" latinLnBrk="0" hangingPunct="1">
              <a:defRPr lang="en-US" sz="525" b="1" kern="1200" smtClean="0">
                <a:solidFill>
                  <a:schemeClr val="tx1">
                    <a:lumMod val="50000"/>
                    <a:lumOff val="50000"/>
                  </a:schemeClr>
                </a:solidFill>
                <a:latin typeface="+mn-lt"/>
                <a:ea typeface="Roboto Lt"/>
                <a:cs typeface="Roboto Lt"/>
              </a:defRPr>
            </a:lvl1pPr>
          </a:lstStyle>
          <a:p>
            <a:r>
              <a:rPr lang="en-US" dirty="0" err="1"/>
              <a:t>KeyW</a:t>
            </a:r>
            <a:r>
              <a:rPr lang="en-US" dirty="0"/>
              <a:t> Proprietary – Not for disclosure except as authorized by </a:t>
            </a:r>
            <a:r>
              <a:rPr lang="en-US" dirty="0" err="1"/>
              <a:t>KeyW</a:t>
            </a:r>
            <a:r>
              <a:rPr lang="en-US" dirty="0"/>
              <a:t> </a:t>
            </a:r>
          </a:p>
        </p:txBody>
      </p:sp>
      <p:sp>
        <p:nvSpPr>
          <p:cNvPr id="6" name="Rectangle 5"/>
          <p:cNvSpPr/>
          <p:nvPr userDrawn="1"/>
        </p:nvSpPr>
        <p:spPr>
          <a:xfrm>
            <a:off x="0" y="6"/>
            <a:ext cx="6858000" cy="883089"/>
          </a:xfrm>
          <a:prstGeom prst="rect">
            <a:avLst/>
          </a:prstGeom>
          <a:solidFill>
            <a:srgbClr val="1C355E"/>
          </a:solidFill>
          <a:ln>
            <a:noFill/>
          </a:ln>
        </p:spPr>
        <p:style>
          <a:lnRef idx="1">
            <a:schemeClr val="accent1"/>
          </a:lnRef>
          <a:fillRef idx="3">
            <a:schemeClr val="accent1"/>
          </a:fillRef>
          <a:effectRef idx="2">
            <a:schemeClr val="accent1"/>
          </a:effectRef>
          <a:fontRef idx="minor">
            <a:schemeClr val="lt1"/>
          </a:fontRef>
        </p:style>
        <p:txBody>
          <a:bodyPr lIns="13394" tIns="6697" rIns="13394" bIns="6697" rtlCol="0" anchor="ctr"/>
          <a:lstStyle/>
          <a:p>
            <a:pPr algn="ctr"/>
            <a:endParaRPr lang="en-US" sz="1350"/>
          </a:p>
        </p:txBody>
      </p:sp>
      <p:sp>
        <p:nvSpPr>
          <p:cNvPr id="7" name="Title Placeholder 1"/>
          <p:cNvSpPr>
            <a:spLocks noGrp="1"/>
          </p:cNvSpPr>
          <p:nvPr>
            <p:ph type="title" hasCustomPrompt="1"/>
          </p:nvPr>
        </p:nvSpPr>
        <p:spPr>
          <a:xfrm>
            <a:off x="271333" y="-50945"/>
            <a:ext cx="6207098" cy="994172"/>
          </a:xfrm>
          <a:prstGeom prst="rect">
            <a:avLst/>
          </a:prstGeom>
        </p:spPr>
        <p:txBody>
          <a:bodyPr vert="horz" lIns="17858" tIns="8929" rIns="17858" bIns="8929" rtlCol="0" anchor="ctr">
            <a:normAutofit/>
          </a:bodyPr>
          <a:lstStyle>
            <a:lvl1pPr>
              <a:defRPr sz="2250" cap="none">
                <a:solidFill>
                  <a:srgbClr val="FFFFFF"/>
                </a:solidFill>
                <a:latin typeface="Arial"/>
                <a:cs typeface="Arial"/>
              </a:defRPr>
            </a:lvl1pPr>
          </a:lstStyle>
          <a:p>
            <a:r>
              <a:rPr lang="en-US" dirty="0"/>
              <a:t>Click To Edit Master Title Style</a:t>
            </a:r>
          </a:p>
        </p:txBody>
      </p:sp>
      <p:sp>
        <p:nvSpPr>
          <p:cNvPr id="14" name="Text Placeholder 2"/>
          <p:cNvSpPr>
            <a:spLocks noGrp="1"/>
          </p:cNvSpPr>
          <p:nvPr>
            <p:ph type="body" sz="quarter" idx="15"/>
          </p:nvPr>
        </p:nvSpPr>
        <p:spPr>
          <a:xfrm>
            <a:off x="471491" y="1679257"/>
            <a:ext cx="6006943" cy="2670192"/>
          </a:xfrm>
          <a:prstGeom prst="rect">
            <a:avLst/>
          </a:prstGeom>
        </p:spPr>
        <p:txBody>
          <a:bodyPr lIns="17858" tIns="8929" rIns="17858" bIns="8929"/>
          <a:lstStyle>
            <a:lvl1pPr marL="0" indent="0">
              <a:buNone/>
              <a:defRPr sz="1050">
                <a:solidFill>
                  <a:schemeClr val="tx1">
                    <a:lumMod val="65000"/>
                    <a:lumOff val="35000"/>
                  </a:schemeClr>
                </a:solidFill>
                <a:latin typeface="+mn-lt"/>
                <a:ea typeface="Arial" charset="0"/>
                <a:cs typeface="Arial" charset="0"/>
              </a:defRPr>
            </a:lvl1pPr>
          </a:lstStyle>
          <a:p>
            <a:pPr lvl="0"/>
            <a:r>
              <a:rPr lang="en-US"/>
              <a:t>Edit Master text styles</a:t>
            </a:r>
          </a:p>
        </p:txBody>
      </p:sp>
      <p:sp>
        <p:nvSpPr>
          <p:cNvPr id="15" name="Text Placeholder 9"/>
          <p:cNvSpPr>
            <a:spLocks noGrp="1"/>
          </p:cNvSpPr>
          <p:nvPr>
            <p:ph type="body" sz="quarter" idx="16"/>
          </p:nvPr>
        </p:nvSpPr>
        <p:spPr>
          <a:xfrm>
            <a:off x="471604" y="1348367"/>
            <a:ext cx="6006884" cy="249966"/>
          </a:xfrm>
          <a:prstGeom prst="rect">
            <a:avLst/>
          </a:prstGeom>
        </p:spPr>
        <p:txBody>
          <a:bodyPr lIns="17858" tIns="8929" rIns="17858" bIns="8929"/>
          <a:lstStyle>
            <a:lvl1pPr marL="0" indent="0">
              <a:buNone/>
              <a:defRPr sz="1200" b="1">
                <a:solidFill>
                  <a:schemeClr val="tx1">
                    <a:lumMod val="65000"/>
                    <a:lumOff val="35000"/>
                  </a:schemeClr>
                </a:solidFill>
                <a:latin typeface="+mn-lt"/>
              </a:defRPr>
            </a:lvl1pPr>
          </a:lstStyle>
          <a:p>
            <a:pPr lvl="0"/>
            <a:r>
              <a:rPr lang="en-US"/>
              <a:t>Edit Master text styles</a:t>
            </a:r>
          </a:p>
        </p:txBody>
      </p:sp>
      <p:grpSp>
        <p:nvGrpSpPr>
          <p:cNvPr id="9" name="Group 8">
            <a:extLst>
              <a:ext uri="{FF2B5EF4-FFF2-40B4-BE49-F238E27FC236}">
                <a16:creationId xmlns:a16="http://schemas.microsoft.com/office/drawing/2014/main" id="{C4891A39-9FE9-484C-B60A-799A11724C31}"/>
              </a:ext>
            </a:extLst>
          </p:cNvPr>
          <p:cNvGrpSpPr/>
          <p:nvPr userDrawn="1"/>
        </p:nvGrpSpPr>
        <p:grpSpPr>
          <a:xfrm>
            <a:off x="120533" y="4524886"/>
            <a:ext cx="6617772" cy="340008"/>
            <a:chOff x="120533" y="4524886"/>
            <a:chExt cx="6617772" cy="340008"/>
          </a:xfrm>
        </p:grpSpPr>
        <p:pic>
          <p:nvPicPr>
            <p:cNvPr id="10" name="Picture 9">
              <a:extLst>
                <a:ext uri="{FF2B5EF4-FFF2-40B4-BE49-F238E27FC236}">
                  <a16:creationId xmlns:a16="http://schemas.microsoft.com/office/drawing/2014/main" id="{4BE537B9-D6DE-284F-8BA7-ABC073C52C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0533" y="4581188"/>
              <a:ext cx="608814" cy="265336"/>
            </a:xfrm>
            <a:prstGeom prst="rect">
              <a:avLst/>
            </a:prstGeom>
          </p:spPr>
        </p:pic>
        <p:grpSp>
          <p:nvGrpSpPr>
            <p:cNvPr id="11" name="Group 10">
              <a:extLst>
                <a:ext uri="{FF2B5EF4-FFF2-40B4-BE49-F238E27FC236}">
                  <a16:creationId xmlns:a16="http://schemas.microsoft.com/office/drawing/2014/main" id="{119D80AB-13FA-3D40-BA6B-3BEAC94D0D34}"/>
                </a:ext>
              </a:extLst>
            </p:cNvPr>
            <p:cNvGrpSpPr/>
            <p:nvPr userDrawn="1"/>
          </p:nvGrpSpPr>
          <p:grpSpPr>
            <a:xfrm>
              <a:off x="2833482" y="4550081"/>
              <a:ext cx="1061270" cy="289619"/>
              <a:chOff x="-407089" y="4176322"/>
              <a:chExt cx="2173698" cy="593200"/>
            </a:xfrm>
          </p:grpSpPr>
          <p:pic>
            <p:nvPicPr>
              <p:cNvPr id="18" name="Picture 17">
                <a:extLst>
                  <a:ext uri="{FF2B5EF4-FFF2-40B4-BE49-F238E27FC236}">
                    <a16:creationId xmlns:a16="http://schemas.microsoft.com/office/drawing/2014/main" id="{C916E82F-2AF0-7145-99EF-0D7C6E17F6D4}"/>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089" y="4176322"/>
                <a:ext cx="593199" cy="593200"/>
              </a:xfrm>
              <a:prstGeom prst="rect">
                <a:avLst/>
              </a:prstGeom>
            </p:spPr>
          </p:pic>
          <p:pic>
            <p:nvPicPr>
              <p:cNvPr id="19" name="Picture 18">
                <a:extLst>
                  <a:ext uri="{FF2B5EF4-FFF2-40B4-BE49-F238E27FC236}">
                    <a16:creationId xmlns:a16="http://schemas.microsoft.com/office/drawing/2014/main" id="{C97179CA-FC92-FA48-BF7B-812F5BB7EFF9}"/>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2503" y="4264907"/>
                <a:ext cx="1464106" cy="443989"/>
              </a:xfrm>
              <a:prstGeom prst="rect">
                <a:avLst/>
              </a:prstGeom>
            </p:spPr>
          </p:pic>
        </p:grpSp>
        <p:grpSp>
          <p:nvGrpSpPr>
            <p:cNvPr id="13" name="Group 12">
              <a:extLst>
                <a:ext uri="{FF2B5EF4-FFF2-40B4-BE49-F238E27FC236}">
                  <a16:creationId xmlns:a16="http://schemas.microsoft.com/office/drawing/2014/main" id="{9D60851F-4067-C544-8572-B35CF7C5631E}"/>
                </a:ext>
              </a:extLst>
            </p:cNvPr>
            <p:cNvGrpSpPr/>
            <p:nvPr userDrawn="1"/>
          </p:nvGrpSpPr>
          <p:grpSpPr>
            <a:xfrm>
              <a:off x="5210098" y="4524886"/>
              <a:ext cx="1528207" cy="340008"/>
              <a:chOff x="4128790" y="3616657"/>
              <a:chExt cx="1528207" cy="340008"/>
            </a:xfrm>
          </p:grpSpPr>
          <p:pic>
            <p:nvPicPr>
              <p:cNvPr id="16" name="Picture 15">
                <a:extLst>
                  <a:ext uri="{FF2B5EF4-FFF2-40B4-BE49-F238E27FC236}">
                    <a16:creationId xmlns:a16="http://schemas.microsoft.com/office/drawing/2014/main" id="{5E6B5C47-FF9E-B244-A5EF-FAFB1CC96E21}"/>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25430" r="27338" b="27849"/>
              <a:stretch/>
            </p:blipFill>
            <p:spPr>
              <a:xfrm>
                <a:off x="4128790" y="3616657"/>
                <a:ext cx="333960" cy="340008"/>
              </a:xfrm>
              <a:prstGeom prst="rect">
                <a:avLst/>
              </a:prstGeom>
            </p:spPr>
          </p:pic>
          <p:pic>
            <p:nvPicPr>
              <p:cNvPr id="17" name="Picture 16">
                <a:extLst>
                  <a:ext uri="{FF2B5EF4-FFF2-40B4-BE49-F238E27FC236}">
                    <a16:creationId xmlns:a16="http://schemas.microsoft.com/office/drawing/2014/main" id="{706E255F-2C80-1948-8B37-BE55536D59B1}"/>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t="81183"/>
              <a:stretch/>
            </p:blipFill>
            <p:spPr>
              <a:xfrm>
                <a:off x="4473000" y="3724971"/>
                <a:ext cx="1183997" cy="148488"/>
              </a:xfrm>
              <a:prstGeom prst="rect">
                <a:avLst/>
              </a:prstGeom>
            </p:spPr>
          </p:pic>
        </p:grpSp>
      </p:grpSp>
    </p:spTree>
    <p:extLst>
      <p:ext uri="{BB962C8B-B14F-4D97-AF65-F5344CB8AC3E}">
        <p14:creationId xmlns:p14="http://schemas.microsoft.com/office/powerpoint/2010/main" val="18250272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Image_Slide_Opt1">
    <p:spTree>
      <p:nvGrpSpPr>
        <p:cNvPr id="1" name=""/>
        <p:cNvGrpSpPr/>
        <p:nvPr/>
      </p:nvGrpSpPr>
      <p:grpSpPr>
        <a:xfrm>
          <a:off x="0" y="0"/>
          <a:ext cx="0" cy="0"/>
          <a:chOff x="0" y="0"/>
          <a:chExt cx="0" cy="0"/>
        </a:xfrm>
      </p:grpSpPr>
      <p:pic>
        <p:nvPicPr>
          <p:cNvPr id="12" name="Picture 11" descr="PPT_tex2mid.jpg"/>
          <p:cNvPicPr>
            <a:picLocks noChangeAspect="1"/>
          </p:cNvPicPr>
          <p:nvPr userDrawn="1"/>
        </p:nvPicPr>
        <p:blipFill rotWithShape="1">
          <a:blip r:embed="rId2">
            <a:extLst>
              <a:ext uri="{28A0092B-C50C-407E-A947-70E740481C1C}">
                <a14:useLocalDpi xmlns:a14="http://schemas.microsoft.com/office/drawing/2010/main" val="0"/>
              </a:ext>
            </a:extLst>
          </a:blip>
          <a:srcRect l="1839" r="1281"/>
          <a:stretch/>
        </p:blipFill>
        <p:spPr>
          <a:xfrm>
            <a:off x="0" y="0"/>
            <a:ext cx="6858000" cy="5143500"/>
          </a:xfrm>
          <a:prstGeom prst="rect">
            <a:avLst/>
          </a:prstGeom>
        </p:spPr>
      </p:pic>
      <p:sp>
        <p:nvSpPr>
          <p:cNvPr id="4" name="Slide Number Placeholder 3"/>
          <p:cNvSpPr>
            <a:spLocks noGrp="1"/>
          </p:cNvSpPr>
          <p:nvPr>
            <p:ph type="sldNum" sz="quarter" idx="12"/>
          </p:nvPr>
        </p:nvSpPr>
        <p:spPr/>
        <p:txBody>
          <a:bodyPr/>
          <a:lstStyle/>
          <a:p>
            <a:fld id="{B5C01996-2D0B-4E1B-998A-4107E0F8DE91}" type="slidenum">
              <a:rPr lang="en-US" smtClean="0"/>
              <a:t>‹#›</a:t>
            </a:fld>
            <a:endParaRPr lang="en-US" dirty="0"/>
          </a:p>
        </p:txBody>
      </p:sp>
      <p:sp>
        <p:nvSpPr>
          <p:cNvPr id="5" name="Footer Placeholder 4"/>
          <p:cNvSpPr>
            <a:spLocks noGrp="1"/>
          </p:cNvSpPr>
          <p:nvPr>
            <p:ph type="ftr" sz="quarter" idx="3"/>
          </p:nvPr>
        </p:nvSpPr>
        <p:spPr>
          <a:xfrm>
            <a:off x="2242566" y="4901251"/>
            <a:ext cx="2372868" cy="112692"/>
          </a:xfrm>
          <a:prstGeom prst="rect">
            <a:avLst/>
          </a:prstGeom>
        </p:spPr>
        <p:txBody>
          <a:bodyPr/>
          <a:lstStyle>
            <a:lvl1pPr marL="0" algn="ctr" defTabSz="514304" rtl="0" eaLnBrk="1" latinLnBrk="0" hangingPunct="1">
              <a:defRPr lang="en-US" sz="525" b="1" kern="1200" smtClean="0">
                <a:solidFill>
                  <a:schemeClr val="tx1">
                    <a:lumMod val="50000"/>
                    <a:lumOff val="50000"/>
                  </a:schemeClr>
                </a:solidFill>
                <a:latin typeface="+mn-lt"/>
                <a:ea typeface="Roboto Lt"/>
                <a:cs typeface="Roboto Lt"/>
              </a:defRPr>
            </a:lvl1pPr>
          </a:lstStyle>
          <a:p>
            <a:r>
              <a:rPr lang="en-US" dirty="0" err="1"/>
              <a:t>KeyW</a:t>
            </a:r>
            <a:r>
              <a:rPr lang="en-US" dirty="0"/>
              <a:t> Proprietary – Not for disclosure except as authorized by </a:t>
            </a:r>
            <a:r>
              <a:rPr lang="en-US" dirty="0" err="1"/>
              <a:t>KeyW</a:t>
            </a:r>
            <a:r>
              <a:rPr lang="en-US" dirty="0"/>
              <a:t> </a:t>
            </a:r>
          </a:p>
        </p:txBody>
      </p:sp>
      <p:sp>
        <p:nvSpPr>
          <p:cNvPr id="6" name="Rectangle 5"/>
          <p:cNvSpPr/>
          <p:nvPr userDrawn="1"/>
        </p:nvSpPr>
        <p:spPr>
          <a:xfrm>
            <a:off x="0" y="6"/>
            <a:ext cx="6858000" cy="883089"/>
          </a:xfrm>
          <a:prstGeom prst="rect">
            <a:avLst/>
          </a:prstGeom>
          <a:solidFill>
            <a:srgbClr val="1C355E"/>
          </a:solidFill>
          <a:ln>
            <a:noFill/>
          </a:ln>
        </p:spPr>
        <p:style>
          <a:lnRef idx="1">
            <a:schemeClr val="accent1"/>
          </a:lnRef>
          <a:fillRef idx="3">
            <a:schemeClr val="accent1"/>
          </a:fillRef>
          <a:effectRef idx="2">
            <a:schemeClr val="accent1"/>
          </a:effectRef>
          <a:fontRef idx="minor">
            <a:schemeClr val="lt1"/>
          </a:fontRef>
        </p:style>
        <p:txBody>
          <a:bodyPr lIns="13394" tIns="6697" rIns="13394" bIns="6697" rtlCol="0" anchor="ctr"/>
          <a:lstStyle/>
          <a:p>
            <a:pPr algn="ctr"/>
            <a:endParaRPr lang="en-US" sz="1350"/>
          </a:p>
        </p:txBody>
      </p:sp>
      <p:sp>
        <p:nvSpPr>
          <p:cNvPr id="7" name="Title Placeholder 1"/>
          <p:cNvSpPr>
            <a:spLocks noGrp="1"/>
          </p:cNvSpPr>
          <p:nvPr>
            <p:ph type="title" hasCustomPrompt="1"/>
          </p:nvPr>
        </p:nvSpPr>
        <p:spPr>
          <a:xfrm>
            <a:off x="271333" y="-50945"/>
            <a:ext cx="6207098" cy="994172"/>
          </a:xfrm>
          <a:prstGeom prst="rect">
            <a:avLst/>
          </a:prstGeom>
        </p:spPr>
        <p:txBody>
          <a:bodyPr vert="horz" lIns="17858" tIns="8929" rIns="17858" bIns="8929" rtlCol="0" anchor="ctr">
            <a:normAutofit/>
          </a:bodyPr>
          <a:lstStyle>
            <a:lvl1pPr>
              <a:defRPr sz="2250" cap="none">
                <a:solidFill>
                  <a:srgbClr val="FFFFFF"/>
                </a:solidFill>
                <a:latin typeface="Arial"/>
                <a:cs typeface="Arial"/>
              </a:defRPr>
            </a:lvl1pPr>
          </a:lstStyle>
          <a:p>
            <a:r>
              <a:rPr lang="en-US" dirty="0"/>
              <a:t>Click To Edit Master Title Style</a:t>
            </a:r>
          </a:p>
        </p:txBody>
      </p:sp>
      <p:sp>
        <p:nvSpPr>
          <p:cNvPr id="11" name="Text Placeholder 2"/>
          <p:cNvSpPr>
            <a:spLocks noGrp="1"/>
          </p:cNvSpPr>
          <p:nvPr>
            <p:ph type="body" sz="quarter" idx="15"/>
          </p:nvPr>
        </p:nvSpPr>
        <p:spPr>
          <a:xfrm>
            <a:off x="471491" y="1679257"/>
            <a:ext cx="2970769" cy="2670192"/>
          </a:xfrm>
          <a:prstGeom prst="rect">
            <a:avLst/>
          </a:prstGeom>
        </p:spPr>
        <p:txBody>
          <a:bodyPr lIns="17858" tIns="8929" rIns="17858" bIns="8929"/>
          <a:lstStyle>
            <a:lvl1pPr marL="0" indent="0">
              <a:buNone/>
              <a:defRPr sz="1050">
                <a:solidFill>
                  <a:schemeClr val="tx1">
                    <a:lumMod val="65000"/>
                    <a:lumOff val="35000"/>
                  </a:schemeClr>
                </a:solidFill>
                <a:latin typeface="Arial" charset="0"/>
                <a:ea typeface="Arial" charset="0"/>
                <a:cs typeface="Arial" charset="0"/>
              </a:defRPr>
            </a:lvl1pPr>
          </a:lstStyle>
          <a:p>
            <a:pPr lvl="0"/>
            <a:r>
              <a:rPr lang="en-US"/>
              <a:t>Edit Master text styles</a:t>
            </a:r>
          </a:p>
        </p:txBody>
      </p:sp>
      <p:sp>
        <p:nvSpPr>
          <p:cNvPr id="15" name="Text Placeholder 9"/>
          <p:cNvSpPr>
            <a:spLocks noGrp="1"/>
          </p:cNvSpPr>
          <p:nvPr>
            <p:ph type="body" sz="quarter" idx="16"/>
          </p:nvPr>
        </p:nvSpPr>
        <p:spPr>
          <a:xfrm>
            <a:off x="471604" y="1348367"/>
            <a:ext cx="6006884" cy="249966"/>
          </a:xfrm>
          <a:prstGeom prst="rect">
            <a:avLst/>
          </a:prstGeom>
        </p:spPr>
        <p:txBody>
          <a:bodyPr lIns="17858" tIns="8929" rIns="17858" bIns="8929"/>
          <a:lstStyle>
            <a:lvl1pPr marL="0" indent="0">
              <a:buNone/>
              <a:defRPr sz="1200" b="1">
                <a:solidFill>
                  <a:srgbClr val="595959"/>
                </a:solidFill>
                <a:latin typeface="+mn-lt"/>
              </a:defRPr>
            </a:lvl1pPr>
          </a:lstStyle>
          <a:p>
            <a:pPr lvl="0"/>
            <a:r>
              <a:rPr lang="en-US"/>
              <a:t>Edit Master text styles</a:t>
            </a:r>
          </a:p>
        </p:txBody>
      </p:sp>
      <p:sp>
        <p:nvSpPr>
          <p:cNvPr id="16" name="Content Placeholder 16"/>
          <p:cNvSpPr>
            <a:spLocks noGrp="1"/>
          </p:cNvSpPr>
          <p:nvPr>
            <p:ph sz="quarter" idx="17" hasCustomPrompt="1"/>
          </p:nvPr>
        </p:nvSpPr>
        <p:spPr>
          <a:xfrm>
            <a:off x="3516089" y="1679257"/>
            <a:ext cx="2913330" cy="2670192"/>
          </a:xfrm>
          <a:prstGeom prst="rect">
            <a:avLst/>
          </a:prstGeom>
        </p:spPr>
        <p:txBody>
          <a:bodyPr lIns="17858" tIns="8929" rIns="17858" bIns="8929"/>
          <a:lstStyle>
            <a:lvl1pPr marL="0" indent="0">
              <a:buNone/>
              <a:defRPr sz="1050" baseline="0">
                <a:solidFill>
                  <a:schemeClr val="tx1">
                    <a:lumMod val="65000"/>
                    <a:lumOff val="35000"/>
                  </a:schemeClr>
                </a:solidFill>
                <a:latin typeface="+mn-lt"/>
              </a:defRPr>
            </a:lvl1pPr>
          </a:lstStyle>
          <a:p>
            <a:pPr lvl="0"/>
            <a:r>
              <a:rPr lang="en-US" dirty="0"/>
              <a:t>Click to add Object</a:t>
            </a:r>
          </a:p>
        </p:txBody>
      </p:sp>
      <p:grpSp>
        <p:nvGrpSpPr>
          <p:cNvPr id="10" name="Group 9">
            <a:extLst>
              <a:ext uri="{FF2B5EF4-FFF2-40B4-BE49-F238E27FC236}">
                <a16:creationId xmlns:a16="http://schemas.microsoft.com/office/drawing/2014/main" id="{157FC0C1-9E0D-1B4F-94FA-5B98780B4711}"/>
              </a:ext>
            </a:extLst>
          </p:cNvPr>
          <p:cNvGrpSpPr/>
          <p:nvPr userDrawn="1"/>
        </p:nvGrpSpPr>
        <p:grpSpPr>
          <a:xfrm>
            <a:off x="120533" y="4524886"/>
            <a:ext cx="6617772" cy="340008"/>
            <a:chOff x="120533" y="4524886"/>
            <a:chExt cx="6617772" cy="340008"/>
          </a:xfrm>
        </p:grpSpPr>
        <p:pic>
          <p:nvPicPr>
            <p:cNvPr id="13" name="Picture 12">
              <a:extLst>
                <a:ext uri="{FF2B5EF4-FFF2-40B4-BE49-F238E27FC236}">
                  <a16:creationId xmlns:a16="http://schemas.microsoft.com/office/drawing/2014/main" id="{BAA5E6CF-B0A9-4E43-A497-AC559FCC38E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0533" y="4581188"/>
              <a:ext cx="608814" cy="265336"/>
            </a:xfrm>
            <a:prstGeom prst="rect">
              <a:avLst/>
            </a:prstGeom>
          </p:spPr>
        </p:pic>
        <p:grpSp>
          <p:nvGrpSpPr>
            <p:cNvPr id="14" name="Group 13">
              <a:extLst>
                <a:ext uri="{FF2B5EF4-FFF2-40B4-BE49-F238E27FC236}">
                  <a16:creationId xmlns:a16="http://schemas.microsoft.com/office/drawing/2014/main" id="{026239CE-979F-FC4A-A228-4B739A0FB3A7}"/>
                </a:ext>
              </a:extLst>
            </p:cNvPr>
            <p:cNvGrpSpPr/>
            <p:nvPr userDrawn="1"/>
          </p:nvGrpSpPr>
          <p:grpSpPr>
            <a:xfrm>
              <a:off x="2833482" y="4550081"/>
              <a:ext cx="1061270" cy="289619"/>
              <a:chOff x="-407089" y="4176322"/>
              <a:chExt cx="2173698" cy="593200"/>
            </a:xfrm>
          </p:grpSpPr>
          <p:pic>
            <p:nvPicPr>
              <p:cNvPr id="20" name="Picture 19">
                <a:extLst>
                  <a:ext uri="{FF2B5EF4-FFF2-40B4-BE49-F238E27FC236}">
                    <a16:creationId xmlns:a16="http://schemas.microsoft.com/office/drawing/2014/main" id="{15372C9C-B125-7340-A7E0-12DC4CA999DD}"/>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089" y="4176322"/>
                <a:ext cx="593199" cy="593200"/>
              </a:xfrm>
              <a:prstGeom prst="rect">
                <a:avLst/>
              </a:prstGeom>
            </p:spPr>
          </p:pic>
          <p:pic>
            <p:nvPicPr>
              <p:cNvPr id="21" name="Picture 20">
                <a:extLst>
                  <a:ext uri="{FF2B5EF4-FFF2-40B4-BE49-F238E27FC236}">
                    <a16:creationId xmlns:a16="http://schemas.microsoft.com/office/drawing/2014/main" id="{D3604703-5C30-1843-AA0E-13F44306C98D}"/>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2503" y="4264907"/>
                <a:ext cx="1464106" cy="443989"/>
              </a:xfrm>
              <a:prstGeom prst="rect">
                <a:avLst/>
              </a:prstGeom>
            </p:spPr>
          </p:pic>
        </p:grpSp>
        <p:grpSp>
          <p:nvGrpSpPr>
            <p:cNvPr id="17" name="Group 16">
              <a:extLst>
                <a:ext uri="{FF2B5EF4-FFF2-40B4-BE49-F238E27FC236}">
                  <a16:creationId xmlns:a16="http://schemas.microsoft.com/office/drawing/2014/main" id="{0FAFF6D6-AEBF-2B4B-8EB9-4691C005DAE1}"/>
                </a:ext>
              </a:extLst>
            </p:cNvPr>
            <p:cNvGrpSpPr/>
            <p:nvPr userDrawn="1"/>
          </p:nvGrpSpPr>
          <p:grpSpPr>
            <a:xfrm>
              <a:off x="5210098" y="4524886"/>
              <a:ext cx="1528207" cy="340008"/>
              <a:chOff x="4128790" y="3616657"/>
              <a:chExt cx="1528207" cy="340008"/>
            </a:xfrm>
          </p:grpSpPr>
          <p:pic>
            <p:nvPicPr>
              <p:cNvPr id="18" name="Picture 17">
                <a:extLst>
                  <a:ext uri="{FF2B5EF4-FFF2-40B4-BE49-F238E27FC236}">
                    <a16:creationId xmlns:a16="http://schemas.microsoft.com/office/drawing/2014/main" id="{5D27CB2C-9C43-E348-86B8-C17FB05D24F5}"/>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25430" r="27338" b="27849"/>
              <a:stretch/>
            </p:blipFill>
            <p:spPr>
              <a:xfrm>
                <a:off x="4128790" y="3616657"/>
                <a:ext cx="333960" cy="340008"/>
              </a:xfrm>
              <a:prstGeom prst="rect">
                <a:avLst/>
              </a:prstGeom>
            </p:spPr>
          </p:pic>
          <p:pic>
            <p:nvPicPr>
              <p:cNvPr id="19" name="Picture 18">
                <a:extLst>
                  <a:ext uri="{FF2B5EF4-FFF2-40B4-BE49-F238E27FC236}">
                    <a16:creationId xmlns:a16="http://schemas.microsoft.com/office/drawing/2014/main" id="{AF7B3532-9FA3-EB4E-B563-65B4EAD21BD4}"/>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t="81183"/>
              <a:stretch/>
            </p:blipFill>
            <p:spPr>
              <a:xfrm>
                <a:off x="4473000" y="3724971"/>
                <a:ext cx="1183997" cy="148488"/>
              </a:xfrm>
              <a:prstGeom prst="rect">
                <a:avLst/>
              </a:prstGeom>
            </p:spPr>
          </p:pic>
        </p:grpSp>
      </p:grpSp>
    </p:spTree>
    <p:extLst>
      <p:ext uri="{BB962C8B-B14F-4D97-AF65-F5344CB8AC3E}">
        <p14:creationId xmlns:p14="http://schemas.microsoft.com/office/powerpoint/2010/main" val="20294836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Image_Slide_Opt2">
    <p:spTree>
      <p:nvGrpSpPr>
        <p:cNvPr id="1" name=""/>
        <p:cNvGrpSpPr/>
        <p:nvPr/>
      </p:nvGrpSpPr>
      <p:grpSpPr>
        <a:xfrm>
          <a:off x="0" y="0"/>
          <a:ext cx="0" cy="0"/>
          <a:chOff x="0" y="0"/>
          <a:chExt cx="0" cy="0"/>
        </a:xfrm>
      </p:grpSpPr>
      <p:pic>
        <p:nvPicPr>
          <p:cNvPr id="12" name="Picture 11" descr="PPT_tex2mid.jpg"/>
          <p:cNvPicPr>
            <a:picLocks noChangeAspect="1"/>
          </p:cNvPicPr>
          <p:nvPr userDrawn="1"/>
        </p:nvPicPr>
        <p:blipFill rotWithShape="1">
          <a:blip r:embed="rId2">
            <a:extLst>
              <a:ext uri="{28A0092B-C50C-407E-A947-70E740481C1C}">
                <a14:useLocalDpi xmlns:a14="http://schemas.microsoft.com/office/drawing/2010/main" val="0"/>
              </a:ext>
            </a:extLst>
          </a:blip>
          <a:srcRect l="1839" r="1281"/>
          <a:stretch/>
        </p:blipFill>
        <p:spPr>
          <a:xfrm>
            <a:off x="0" y="0"/>
            <a:ext cx="6858000" cy="5143500"/>
          </a:xfrm>
          <a:prstGeom prst="rect">
            <a:avLst/>
          </a:prstGeom>
        </p:spPr>
      </p:pic>
      <p:sp>
        <p:nvSpPr>
          <p:cNvPr id="4" name="Slide Number Placeholder 3"/>
          <p:cNvSpPr>
            <a:spLocks noGrp="1"/>
          </p:cNvSpPr>
          <p:nvPr>
            <p:ph type="sldNum" sz="quarter" idx="12"/>
          </p:nvPr>
        </p:nvSpPr>
        <p:spPr/>
        <p:txBody>
          <a:bodyPr/>
          <a:lstStyle/>
          <a:p>
            <a:fld id="{B5C01996-2D0B-4E1B-998A-4107E0F8DE91}" type="slidenum">
              <a:rPr lang="en-US" smtClean="0"/>
              <a:t>‹#›</a:t>
            </a:fld>
            <a:endParaRPr lang="en-US" dirty="0"/>
          </a:p>
        </p:txBody>
      </p:sp>
      <p:sp>
        <p:nvSpPr>
          <p:cNvPr id="5" name="Footer Placeholder 4"/>
          <p:cNvSpPr>
            <a:spLocks noGrp="1"/>
          </p:cNvSpPr>
          <p:nvPr>
            <p:ph type="ftr" sz="quarter" idx="3"/>
          </p:nvPr>
        </p:nvSpPr>
        <p:spPr>
          <a:xfrm>
            <a:off x="2276520" y="4901251"/>
            <a:ext cx="2304960" cy="112692"/>
          </a:xfrm>
          <a:prstGeom prst="rect">
            <a:avLst/>
          </a:prstGeom>
        </p:spPr>
        <p:txBody>
          <a:bodyPr/>
          <a:lstStyle>
            <a:lvl1pPr marL="0" algn="ctr" defTabSz="514304" rtl="0" eaLnBrk="1" latinLnBrk="0" hangingPunct="1">
              <a:defRPr lang="en-US" sz="525" b="1" kern="1200" smtClean="0">
                <a:solidFill>
                  <a:schemeClr val="tx1">
                    <a:lumMod val="50000"/>
                    <a:lumOff val="50000"/>
                  </a:schemeClr>
                </a:solidFill>
                <a:latin typeface="+mn-lt"/>
                <a:ea typeface="Roboto Lt"/>
                <a:cs typeface="Roboto Lt"/>
              </a:defRPr>
            </a:lvl1pPr>
          </a:lstStyle>
          <a:p>
            <a:r>
              <a:rPr lang="en-US" dirty="0" err="1"/>
              <a:t>KeyW</a:t>
            </a:r>
            <a:r>
              <a:rPr lang="en-US" dirty="0"/>
              <a:t> Proprietary – Not for disclosure except as authorized by </a:t>
            </a:r>
            <a:r>
              <a:rPr lang="en-US" dirty="0" err="1"/>
              <a:t>KeyW</a:t>
            </a:r>
            <a:r>
              <a:rPr lang="en-US" dirty="0"/>
              <a:t> </a:t>
            </a:r>
          </a:p>
        </p:txBody>
      </p:sp>
      <p:sp>
        <p:nvSpPr>
          <p:cNvPr id="7" name="Title Placeholder 1"/>
          <p:cNvSpPr>
            <a:spLocks noGrp="1"/>
          </p:cNvSpPr>
          <p:nvPr>
            <p:ph type="title" hasCustomPrompt="1"/>
          </p:nvPr>
        </p:nvSpPr>
        <p:spPr>
          <a:xfrm>
            <a:off x="271333" y="-50945"/>
            <a:ext cx="6207098" cy="994172"/>
          </a:xfrm>
          <a:prstGeom prst="rect">
            <a:avLst/>
          </a:prstGeom>
        </p:spPr>
        <p:txBody>
          <a:bodyPr vert="horz" lIns="17858" tIns="8929" rIns="17858" bIns="8929" rtlCol="0" anchor="ctr">
            <a:normAutofit/>
          </a:bodyPr>
          <a:lstStyle>
            <a:lvl1pPr>
              <a:defRPr sz="2250" cap="none">
                <a:solidFill>
                  <a:srgbClr val="1C355E"/>
                </a:solidFill>
                <a:latin typeface="Arial"/>
                <a:cs typeface="Arial"/>
              </a:defRPr>
            </a:lvl1pPr>
          </a:lstStyle>
          <a:p>
            <a:r>
              <a:rPr lang="en-US" dirty="0"/>
              <a:t>Click To Edit Master Title Style</a:t>
            </a:r>
          </a:p>
        </p:txBody>
      </p:sp>
      <p:sp>
        <p:nvSpPr>
          <p:cNvPr id="3" name="Text Placeholder 2"/>
          <p:cNvSpPr>
            <a:spLocks noGrp="1"/>
          </p:cNvSpPr>
          <p:nvPr>
            <p:ph type="body" sz="quarter" idx="15"/>
          </p:nvPr>
        </p:nvSpPr>
        <p:spPr>
          <a:xfrm>
            <a:off x="471491" y="1679257"/>
            <a:ext cx="2970769" cy="2670192"/>
          </a:xfrm>
          <a:prstGeom prst="rect">
            <a:avLst/>
          </a:prstGeom>
        </p:spPr>
        <p:txBody>
          <a:bodyPr lIns="17858" tIns="8929" rIns="17858" bIns="8929"/>
          <a:lstStyle>
            <a:lvl1pPr marL="0" indent="0">
              <a:buNone/>
              <a:defRPr sz="1050">
                <a:solidFill>
                  <a:schemeClr val="tx1">
                    <a:lumMod val="65000"/>
                    <a:lumOff val="35000"/>
                  </a:schemeClr>
                </a:solidFill>
                <a:latin typeface="Arial" charset="0"/>
                <a:ea typeface="Arial" charset="0"/>
                <a:cs typeface="Arial" charset="0"/>
              </a:defRPr>
            </a:lvl1pPr>
          </a:lstStyle>
          <a:p>
            <a:pPr lvl="0"/>
            <a:r>
              <a:rPr lang="en-US"/>
              <a:t>Edit Master text styles</a:t>
            </a:r>
          </a:p>
        </p:txBody>
      </p:sp>
      <p:sp>
        <p:nvSpPr>
          <p:cNvPr id="10" name="Text Placeholder 9"/>
          <p:cNvSpPr>
            <a:spLocks noGrp="1"/>
          </p:cNvSpPr>
          <p:nvPr>
            <p:ph type="body" sz="quarter" idx="16"/>
          </p:nvPr>
        </p:nvSpPr>
        <p:spPr>
          <a:xfrm>
            <a:off x="471604" y="1348367"/>
            <a:ext cx="6006884" cy="249966"/>
          </a:xfrm>
          <a:prstGeom prst="rect">
            <a:avLst/>
          </a:prstGeom>
        </p:spPr>
        <p:txBody>
          <a:bodyPr lIns="17858" tIns="8929" rIns="17858" bIns="8929"/>
          <a:lstStyle>
            <a:lvl1pPr marL="0" indent="0">
              <a:buNone/>
              <a:defRPr sz="1200" b="1">
                <a:solidFill>
                  <a:srgbClr val="595959"/>
                </a:solidFill>
                <a:latin typeface="+mn-lt"/>
              </a:defRPr>
            </a:lvl1pPr>
          </a:lstStyle>
          <a:p>
            <a:pPr lvl="0"/>
            <a:r>
              <a:rPr lang="en-US"/>
              <a:t>Edit Master text styles</a:t>
            </a:r>
          </a:p>
        </p:txBody>
      </p:sp>
      <p:sp>
        <p:nvSpPr>
          <p:cNvPr id="17" name="Content Placeholder 16"/>
          <p:cNvSpPr>
            <a:spLocks noGrp="1"/>
          </p:cNvSpPr>
          <p:nvPr>
            <p:ph sz="quarter" idx="17" hasCustomPrompt="1"/>
          </p:nvPr>
        </p:nvSpPr>
        <p:spPr>
          <a:xfrm>
            <a:off x="3516089" y="1679257"/>
            <a:ext cx="2913330" cy="2670192"/>
          </a:xfrm>
          <a:prstGeom prst="rect">
            <a:avLst/>
          </a:prstGeom>
        </p:spPr>
        <p:txBody>
          <a:bodyPr lIns="17858" tIns="8929" rIns="17858" bIns="8929"/>
          <a:lstStyle>
            <a:lvl1pPr marL="0" indent="0">
              <a:buNone/>
              <a:defRPr sz="1050">
                <a:solidFill>
                  <a:srgbClr val="595959"/>
                </a:solidFill>
                <a:latin typeface="+mn-lt"/>
              </a:defRPr>
            </a:lvl1pPr>
          </a:lstStyle>
          <a:p>
            <a:pPr lvl="0"/>
            <a:r>
              <a:rPr lang="en-US" sz="1050" dirty="0">
                <a:latin typeface="+mn-lt"/>
              </a:rPr>
              <a:t>Click to add Object</a:t>
            </a:r>
            <a:endParaRPr lang="en-US" dirty="0"/>
          </a:p>
        </p:txBody>
      </p:sp>
      <p:grpSp>
        <p:nvGrpSpPr>
          <p:cNvPr id="9" name="Group 8">
            <a:extLst>
              <a:ext uri="{FF2B5EF4-FFF2-40B4-BE49-F238E27FC236}">
                <a16:creationId xmlns:a16="http://schemas.microsoft.com/office/drawing/2014/main" id="{E707FD12-B74A-4640-B03E-7EADEF7DEB6A}"/>
              </a:ext>
            </a:extLst>
          </p:cNvPr>
          <p:cNvGrpSpPr/>
          <p:nvPr userDrawn="1"/>
        </p:nvGrpSpPr>
        <p:grpSpPr>
          <a:xfrm>
            <a:off x="120533" y="4524886"/>
            <a:ext cx="6617772" cy="340008"/>
            <a:chOff x="120533" y="4524886"/>
            <a:chExt cx="6617772" cy="340008"/>
          </a:xfrm>
        </p:grpSpPr>
        <p:pic>
          <p:nvPicPr>
            <p:cNvPr id="11" name="Picture 10">
              <a:extLst>
                <a:ext uri="{FF2B5EF4-FFF2-40B4-BE49-F238E27FC236}">
                  <a16:creationId xmlns:a16="http://schemas.microsoft.com/office/drawing/2014/main" id="{3F87DF29-5C39-4D41-82BD-261F87BF77E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0533" y="4581188"/>
              <a:ext cx="608814" cy="265336"/>
            </a:xfrm>
            <a:prstGeom prst="rect">
              <a:avLst/>
            </a:prstGeom>
          </p:spPr>
        </p:pic>
        <p:grpSp>
          <p:nvGrpSpPr>
            <p:cNvPr id="13" name="Group 12">
              <a:extLst>
                <a:ext uri="{FF2B5EF4-FFF2-40B4-BE49-F238E27FC236}">
                  <a16:creationId xmlns:a16="http://schemas.microsoft.com/office/drawing/2014/main" id="{59FD8651-A68A-B04B-AC6F-E511F5546BCA}"/>
                </a:ext>
              </a:extLst>
            </p:cNvPr>
            <p:cNvGrpSpPr/>
            <p:nvPr userDrawn="1"/>
          </p:nvGrpSpPr>
          <p:grpSpPr>
            <a:xfrm>
              <a:off x="2833482" y="4550081"/>
              <a:ext cx="1061270" cy="289619"/>
              <a:chOff x="-407089" y="4176322"/>
              <a:chExt cx="2173698" cy="593200"/>
            </a:xfrm>
          </p:grpSpPr>
          <p:pic>
            <p:nvPicPr>
              <p:cNvPr id="18" name="Picture 17">
                <a:extLst>
                  <a:ext uri="{FF2B5EF4-FFF2-40B4-BE49-F238E27FC236}">
                    <a16:creationId xmlns:a16="http://schemas.microsoft.com/office/drawing/2014/main" id="{67FDE517-98E1-0C40-B509-C3FF4A331F2C}"/>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089" y="4176322"/>
                <a:ext cx="593199" cy="593200"/>
              </a:xfrm>
              <a:prstGeom prst="rect">
                <a:avLst/>
              </a:prstGeom>
            </p:spPr>
          </p:pic>
          <p:pic>
            <p:nvPicPr>
              <p:cNvPr id="19" name="Picture 18">
                <a:extLst>
                  <a:ext uri="{FF2B5EF4-FFF2-40B4-BE49-F238E27FC236}">
                    <a16:creationId xmlns:a16="http://schemas.microsoft.com/office/drawing/2014/main" id="{B22961DC-3698-DB4D-9EF2-367CCE2BA3B6}"/>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2503" y="4264907"/>
                <a:ext cx="1464106" cy="443989"/>
              </a:xfrm>
              <a:prstGeom prst="rect">
                <a:avLst/>
              </a:prstGeom>
            </p:spPr>
          </p:pic>
        </p:grpSp>
        <p:grpSp>
          <p:nvGrpSpPr>
            <p:cNvPr id="14" name="Group 13">
              <a:extLst>
                <a:ext uri="{FF2B5EF4-FFF2-40B4-BE49-F238E27FC236}">
                  <a16:creationId xmlns:a16="http://schemas.microsoft.com/office/drawing/2014/main" id="{26280EDB-8528-2A4E-9B49-DB490F325E92}"/>
                </a:ext>
              </a:extLst>
            </p:cNvPr>
            <p:cNvGrpSpPr/>
            <p:nvPr userDrawn="1"/>
          </p:nvGrpSpPr>
          <p:grpSpPr>
            <a:xfrm>
              <a:off x="5210098" y="4524886"/>
              <a:ext cx="1528207" cy="340008"/>
              <a:chOff x="4128790" y="3616657"/>
              <a:chExt cx="1528207" cy="340008"/>
            </a:xfrm>
          </p:grpSpPr>
          <p:pic>
            <p:nvPicPr>
              <p:cNvPr id="15" name="Picture 14">
                <a:extLst>
                  <a:ext uri="{FF2B5EF4-FFF2-40B4-BE49-F238E27FC236}">
                    <a16:creationId xmlns:a16="http://schemas.microsoft.com/office/drawing/2014/main" id="{11F5481A-6151-0940-B145-29B89D3594AD}"/>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25430" r="27338" b="27849"/>
              <a:stretch/>
            </p:blipFill>
            <p:spPr>
              <a:xfrm>
                <a:off x="4128790" y="3616657"/>
                <a:ext cx="333960" cy="340008"/>
              </a:xfrm>
              <a:prstGeom prst="rect">
                <a:avLst/>
              </a:prstGeom>
            </p:spPr>
          </p:pic>
          <p:pic>
            <p:nvPicPr>
              <p:cNvPr id="16" name="Picture 15">
                <a:extLst>
                  <a:ext uri="{FF2B5EF4-FFF2-40B4-BE49-F238E27FC236}">
                    <a16:creationId xmlns:a16="http://schemas.microsoft.com/office/drawing/2014/main" id="{A9BB179E-469E-FD46-B04F-768EDE07BD86}"/>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t="81183"/>
              <a:stretch/>
            </p:blipFill>
            <p:spPr>
              <a:xfrm>
                <a:off x="4473000" y="3724971"/>
                <a:ext cx="1183997" cy="148488"/>
              </a:xfrm>
              <a:prstGeom prst="rect">
                <a:avLst/>
              </a:prstGeom>
            </p:spPr>
          </p:pic>
        </p:grpSp>
      </p:grpSp>
    </p:spTree>
    <p:extLst>
      <p:ext uri="{BB962C8B-B14F-4D97-AF65-F5344CB8AC3E}">
        <p14:creationId xmlns:p14="http://schemas.microsoft.com/office/powerpoint/2010/main" val="38088979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_Slide">
    <p:spTree>
      <p:nvGrpSpPr>
        <p:cNvPr id="1" name=""/>
        <p:cNvGrpSpPr/>
        <p:nvPr/>
      </p:nvGrpSpPr>
      <p:grpSpPr>
        <a:xfrm>
          <a:off x="0" y="0"/>
          <a:ext cx="0" cy="0"/>
          <a:chOff x="0" y="0"/>
          <a:chExt cx="0" cy="0"/>
        </a:xfrm>
      </p:grpSpPr>
      <p:sp>
        <p:nvSpPr>
          <p:cNvPr id="20" name="Rectangle 19"/>
          <p:cNvSpPr/>
          <p:nvPr userDrawn="1"/>
        </p:nvSpPr>
        <p:spPr>
          <a:xfrm>
            <a:off x="0" y="0"/>
            <a:ext cx="6858000" cy="5143500"/>
          </a:xfrm>
          <a:prstGeom prst="rect">
            <a:avLst/>
          </a:prstGeom>
          <a:solidFill>
            <a:srgbClr val="1C355E"/>
          </a:solidFill>
        </p:spPr>
        <p:style>
          <a:lnRef idx="1">
            <a:schemeClr val="accent1"/>
          </a:lnRef>
          <a:fillRef idx="3">
            <a:schemeClr val="accent1"/>
          </a:fillRef>
          <a:effectRef idx="2">
            <a:schemeClr val="accent1"/>
          </a:effectRef>
          <a:fontRef idx="minor">
            <a:schemeClr val="lt1"/>
          </a:fontRef>
        </p:style>
        <p:txBody>
          <a:bodyPr lIns="13394" tIns="6697" rIns="13394" bIns="6697" rtlCol="0" anchor="ctr"/>
          <a:lstStyle/>
          <a:p>
            <a:pPr algn="ctr"/>
            <a:endParaRPr lang="en-US" sz="1350"/>
          </a:p>
        </p:txBody>
      </p:sp>
      <p:pic>
        <p:nvPicPr>
          <p:cNvPr id="21" name="Picture 20" descr="PPT_tex_tr.png"/>
          <p:cNvPicPr>
            <a:picLocks noChangeAspect="1"/>
          </p:cNvPicPr>
          <p:nvPr userDrawn="1"/>
        </p:nvPicPr>
        <p:blipFill rotWithShape="1">
          <a:blip r:embed="rId2">
            <a:alphaModFix amt="46000"/>
            <a:extLst>
              <a:ext uri="{28A0092B-C50C-407E-A947-70E740481C1C}">
                <a14:useLocalDpi xmlns:a14="http://schemas.microsoft.com/office/drawing/2010/main" val="0"/>
              </a:ext>
            </a:extLst>
          </a:blip>
          <a:srcRect l="1567" t="1556" r="2129" b="2139"/>
          <a:stretch/>
        </p:blipFill>
        <p:spPr>
          <a:xfrm>
            <a:off x="0" y="0"/>
            <a:ext cx="6858000" cy="5143500"/>
          </a:xfrm>
          <a:prstGeom prst="rect">
            <a:avLst/>
          </a:prstGeom>
        </p:spPr>
      </p:pic>
      <p:sp>
        <p:nvSpPr>
          <p:cNvPr id="15" name="Slide Number Placeholder 3"/>
          <p:cNvSpPr>
            <a:spLocks noGrp="1"/>
          </p:cNvSpPr>
          <p:nvPr>
            <p:ph type="sldNum" sz="quarter" idx="12"/>
          </p:nvPr>
        </p:nvSpPr>
        <p:spPr>
          <a:xfrm>
            <a:off x="203675" y="4901251"/>
            <a:ext cx="139925" cy="107722"/>
          </a:xfrm>
          <a:prstGeom prst="rect">
            <a:avLst/>
          </a:prstGeom>
        </p:spPr>
        <p:txBody>
          <a:bodyPr/>
          <a:lstStyle>
            <a:lvl1pPr>
              <a:defRPr>
                <a:solidFill>
                  <a:schemeClr val="bg1"/>
                </a:solidFill>
              </a:defRPr>
            </a:lvl1pPr>
          </a:lstStyle>
          <a:p>
            <a:fld id="{B5C01996-2D0B-4E1B-998A-4107E0F8DE91}" type="slidenum">
              <a:rPr lang="uk-UA" smtClean="0"/>
              <a:pPr/>
              <a:t>‹#›</a:t>
            </a:fld>
            <a:endParaRPr lang="uk-UA" dirty="0"/>
          </a:p>
        </p:txBody>
      </p:sp>
      <p:sp>
        <p:nvSpPr>
          <p:cNvPr id="16" name="Footer Placeholder 2"/>
          <p:cNvSpPr>
            <a:spLocks noGrp="1"/>
          </p:cNvSpPr>
          <p:nvPr>
            <p:ph type="ftr" sz="quarter" idx="11"/>
          </p:nvPr>
        </p:nvSpPr>
        <p:spPr>
          <a:xfrm>
            <a:off x="2000775" y="4901258"/>
            <a:ext cx="2856457" cy="114407"/>
          </a:xfrm>
          <a:prstGeom prst="rect">
            <a:avLst/>
          </a:prstGeom>
        </p:spPr>
        <p:txBody>
          <a:bodyPr/>
          <a:lstStyle>
            <a:lvl1pPr>
              <a:defRPr b="1">
                <a:solidFill>
                  <a:schemeClr val="bg1"/>
                </a:solidFill>
              </a:defRPr>
            </a:lvl1pPr>
          </a:lstStyle>
          <a:p>
            <a:r>
              <a:rPr lang="en-US" dirty="0" err="1"/>
              <a:t>KeyW</a:t>
            </a:r>
            <a:r>
              <a:rPr lang="en-US" dirty="0"/>
              <a:t> Proprietary – Not for disclosure except as authorized by </a:t>
            </a:r>
            <a:r>
              <a:rPr lang="en-US" dirty="0" err="1"/>
              <a:t>KeyW</a:t>
            </a:r>
            <a:r>
              <a:rPr lang="en-US" dirty="0"/>
              <a:t> </a:t>
            </a:r>
          </a:p>
        </p:txBody>
      </p:sp>
      <p:sp>
        <p:nvSpPr>
          <p:cNvPr id="19" name="Title Placeholder 1"/>
          <p:cNvSpPr>
            <a:spLocks noGrp="1"/>
          </p:cNvSpPr>
          <p:nvPr>
            <p:ph type="title" hasCustomPrompt="1"/>
          </p:nvPr>
        </p:nvSpPr>
        <p:spPr>
          <a:xfrm>
            <a:off x="324490" y="1844794"/>
            <a:ext cx="6207098" cy="1282285"/>
          </a:xfrm>
          <a:prstGeom prst="rect">
            <a:avLst/>
          </a:prstGeom>
        </p:spPr>
        <p:txBody>
          <a:bodyPr vert="horz" lIns="17858" tIns="8929" rIns="17858" bIns="8929" rtlCol="0" anchor="ctr">
            <a:noAutofit/>
          </a:bodyPr>
          <a:lstStyle>
            <a:lvl1pPr algn="ctr">
              <a:lnSpc>
                <a:spcPct val="120000"/>
              </a:lnSpc>
              <a:defRPr sz="2850" cap="none">
                <a:solidFill>
                  <a:srgbClr val="FFFFFF"/>
                </a:solidFill>
                <a:latin typeface="Arial"/>
                <a:cs typeface="Arial"/>
              </a:defRPr>
            </a:lvl1pPr>
          </a:lstStyle>
          <a:p>
            <a:r>
              <a:rPr lang="en-US" dirty="0"/>
              <a:t>Click To Edit </a:t>
            </a:r>
            <a:br>
              <a:rPr lang="en-US" dirty="0"/>
            </a:br>
            <a:r>
              <a:rPr lang="en-US" dirty="0"/>
              <a:t>Master Divider Style</a:t>
            </a:r>
          </a:p>
        </p:txBody>
      </p:sp>
      <p:pic>
        <p:nvPicPr>
          <p:cNvPr id="7" name="Picture 6">
            <a:extLst>
              <a:ext uri="{FF2B5EF4-FFF2-40B4-BE49-F238E27FC236}">
                <a16:creationId xmlns:a16="http://schemas.microsoft.com/office/drawing/2014/main" id="{A4B19F0D-8236-9648-B907-C946C45CAD3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30721" y="4613103"/>
            <a:ext cx="784739" cy="342009"/>
          </a:xfrm>
          <a:prstGeom prst="rect">
            <a:avLst/>
          </a:prstGeom>
        </p:spPr>
      </p:pic>
    </p:spTree>
    <p:extLst>
      <p:ext uri="{BB962C8B-B14F-4D97-AF65-F5344CB8AC3E}">
        <p14:creationId xmlns:p14="http://schemas.microsoft.com/office/powerpoint/2010/main" val="123823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8928" y="759765"/>
            <a:ext cx="3217209" cy="3872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759765"/>
            <a:ext cx="3218049" cy="3872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ACF872-6580-4D0D-BEBC-561BD7268095}" type="datetimeFigureOut">
              <a:rPr lang="en-US" smtClean="0"/>
              <a:t>5/23/19</a:t>
            </a:fld>
            <a:endParaRPr lang="en-US"/>
          </a:p>
        </p:txBody>
      </p:sp>
      <p:sp>
        <p:nvSpPr>
          <p:cNvPr id="6" name="Footer Placeholder 5"/>
          <p:cNvSpPr>
            <a:spLocks noGrp="1"/>
          </p:cNvSpPr>
          <p:nvPr>
            <p:ph type="ftr" sz="quarter" idx="11"/>
          </p:nvPr>
        </p:nvSpPr>
        <p:spPr/>
        <p:txBody>
          <a:bodyPr/>
          <a:lstStyle/>
          <a:p>
            <a:r>
              <a:rPr lang="en-US" b="1"/>
              <a:t>KeyW Proprietary – Not for disclosure except as authorized by KeyW </a:t>
            </a:r>
            <a:endParaRPr lang="en-US" dirty="0"/>
          </a:p>
        </p:txBody>
      </p:sp>
      <p:sp>
        <p:nvSpPr>
          <p:cNvPr id="7" name="Slide Number Placeholder 6"/>
          <p:cNvSpPr>
            <a:spLocks noGrp="1"/>
          </p:cNvSpPr>
          <p:nvPr>
            <p:ph type="sldNum" sz="quarter" idx="12"/>
          </p:nvPr>
        </p:nvSpPr>
        <p:spPr/>
        <p:txBody>
          <a:bodyPr/>
          <a:lstStyle/>
          <a:p>
            <a:fld id="{B5C01996-2D0B-4E1B-998A-4107E0F8DE91}" type="slidenum">
              <a:rPr lang="en-US" smtClean="0"/>
              <a:pPr/>
              <a:t>‹#›</a:t>
            </a:fld>
            <a:endParaRPr lang="en-US" dirty="0"/>
          </a:p>
        </p:txBody>
      </p:sp>
    </p:spTree>
    <p:extLst>
      <p:ext uri="{BB962C8B-B14F-4D97-AF65-F5344CB8AC3E}">
        <p14:creationId xmlns:p14="http://schemas.microsoft.com/office/powerpoint/2010/main" val="4039744322"/>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_Slide">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 y="0"/>
            <a:ext cx="6857999" cy="5143500"/>
          </a:xfrm>
          <a:prstGeom prst="rect">
            <a:avLst/>
          </a:prstGeom>
        </p:spPr>
      </p:pic>
      <p:sp>
        <p:nvSpPr>
          <p:cNvPr id="21" name="Rectangle 20"/>
          <p:cNvSpPr/>
          <p:nvPr userDrawn="1"/>
        </p:nvSpPr>
        <p:spPr>
          <a:xfrm>
            <a:off x="2" y="0"/>
            <a:ext cx="6857999" cy="5143500"/>
          </a:xfrm>
          <a:prstGeom prst="rect">
            <a:avLst/>
          </a:prstGeom>
          <a:solidFill>
            <a:srgbClr val="1C355E">
              <a:alpha val="30000"/>
            </a:srgbClr>
          </a:solidFill>
        </p:spPr>
        <p:style>
          <a:lnRef idx="1">
            <a:schemeClr val="accent1"/>
          </a:lnRef>
          <a:fillRef idx="3">
            <a:schemeClr val="accent1"/>
          </a:fillRef>
          <a:effectRef idx="2">
            <a:schemeClr val="accent1"/>
          </a:effectRef>
          <a:fontRef idx="minor">
            <a:schemeClr val="lt1"/>
          </a:fontRef>
        </p:style>
        <p:txBody>
          <a:bodyPr lIns="17858" tIns="8929" rIns="17858" bIns="8929" rtlCol="0" anchor="ctr"/>
          <a:lstStyle/>
          <a:p>
            <a:pPr algn="ctr"/>
            <a:endParaRPr lang="en-US" sz="1733"/>
          </a:p>
        </p:txBody>
      </p:sp>
      <p:sp>
        <p:nvSpPr>
          <p:cNvPr id="13" name="Rectangle 12"/>
          <p:cNvSpPr/>
          <p:nvPr userDrawn="1"/>
        </p:nvSpPr>
        <p:spPr>
          <a:xfrm>
            <a:off x="0" y="2250824"/>
            <a:ext cx="6858000" cy="1618445"/>
          </a:xfrm>
          <a:prstGeom prst="rect">
            <a:avLst/>
          </a:prstGeom>
          <a:solidFill>
            <a:srgbClr val="72738F"/>
          </a:solidFill>
          <a:ln>
            <a:noFill/>
          </a:ln>
        </p:spPr>
        <p:style>
          <a:lnRef idx="1">
            <a:schemeClr val="accent1"/>
          </a:lnRef>
          <a:fillRef idx="3">
            <a:schemeClr val="accent1"/>
          </a:fillRef>
          <a:effectRef idx="2">
            <a:schemeClr val="accent1"/>
          </a:effectRef>
          <a:fontRef idx="minor">
            <a:schemeClr val="lt1"/>
          </a:fontRef>
        </p:style>
        <p:txBody>
          <a:bodyPr lIns="13394" tIns="6697" rIns="13394" bIns="6697" rtlCol="0" anchor="ctr"/>
          <a:lstStyle/>
          <a:p>
            <a:pPr algn="ctr"/>
            <a:r>
              <a:rPr lang="en-US" sz="975" dirty="0">
                <a:solidFill>
                  <a:srgbClr val="0B3257"/>
                </a:solidFill>
              </a:rPr>
              <a:t>              </a:t>
            </a:r>
          </a:p>
        </p:txBody>
      </p:sp>
      <p:sp>
        <p:nvSpPr>
          <p:cNvPr id="17" name="Text Placeholder 16"/>
          <p:cNvSpPr>
            <a:spLocks noGrp="1"/>
          </p:cNvSpPr>
          <p:nvPr>
            <p:ph type="body" sz="quarter" idx="13" hasCustomPrompt="1"/>
          </p:nvPr>
        </p:nvSpPr>
        <p:spPr>
          <a:xfrm>
            <a:off x="959145" y="2458428"/>
            <a:ext cx="5027590" cy="453977"/>
          </a:xfrm>
          <a:prstGeom prst="rect">
            <a:avLst/>
          </a:prstGeom>
        </p:spPr>
        <p:txBody>
          <a:bodyPr vert="horz" lIns="17858" tIns="8929" rIns="17858" bIns="8929" anchor="ctr"/>
          <a:lstStyle>
            <a:lvl1pPr marL="0" indent="0" algn="ctr">
              <a:lnSpc>
                <a:spcPct val="80000"/>
              </a:lnSpc>
              <a:buNone/>
              <a:defRPr sz="2700">
                <a:solidFill>
                  <a:srgbClr val="FFFFFF"/>
                </a:solidFill>
                <a:latin typeface="Arial"/>
                <a:cs typeface="Arial"/>
              </a:defRPr>
            </a:lvl1pPr>
            <a:lvl2pPr marL="257153" indent="0">
              <a:buNone/>
              <a:defRPr>
                <a:latin typeface="Arial"/>
                <a:cs typeface="Arial"/>
              </a:defRPr>
            </a:lvl2pPr>
            <a:lvl3pPr marL="514304" indent="0">
              <a:buNone/>
              <a:defRPr>
                <a:latin typeface="Arial"/>
                <a:cs typeface="Arial"/>
              </a:defRPr>
            </a:lvl3pPr>
            <a:lvl4pPr marL="771457" indent="0">
              <a:buNone/>
              <a:defRPr>
                <a:latin typeface="Arial"/>
                <a:cs typeface="Arial"/>
              </a:defRPr>
            </a:lvl4pPr>
            <a:lvl5pPr marL="1028609" indent="0">
              <a:buNone/>
              <a:defRPr>
                <a:latin typeface="Arial"/>
                <a:cs typeface="Arial"/>
              </a:defRPr>
            </a:lvl5pPr>
          </a:lstStyle>
          <a:p>
            <a:pPr lvl="0"/>
            <a:r>
              <a:rPr lang="en-US" dirty="0"/>
              <a:t>Click to edit Master Title styles</a:t>
            </a:r>
          </a:p>
        </p:txBody>
      </p:sp>
      <p:sp>
        <p:nvSpPr>
          <p:cNvPr id="19" name="Text Placeholder 16"/>
          <p:cNvSpPr>
            <a:spLocks noGrp="1"/>
          </p:cNvSpPr>
          <p:nvPr>
            <p:ph type="body" sz="quarter" idx="14" hasCustomPrompt="1"/>
          </p:nvPr>
        </p:nvSpPr>
        <p:spPr>
          <a:xfrm>
            <a:off x="1971328" y="3018639"/>
            <a:ext cx="3003225" cy="283542"/>
          </a:xfrm>
          <a:prstGeom prst="rect">
            <a:avLst/>
          </a:prstGeom>
        </p:spPr>
        <p:txBody>
          <a:bodyPr vert="horz" lIns="17858" tIns="8929" rIns="17858" bIns="8929" anchor="ctr"/>
          <a:lstStyle>
            <a:lvl1pPr marL="0" indent="0" algn="ctr">
              <a:lnSpc>
                <a:spcPct val="80000"/>
              </a:lnSpc>
              <a:buNone/>
              <a:defRPr sz="1350">
                <a:solidFill>
                  <a:srgbClr val="FFFFFF"/>
                </a:solidFill>
                <a:latin typeface="Arial"/>
                <a:cs typeface="Arial"/>
              </a:defRPr>
            </a:lvl1pPr>
            <a:lvl2pPr marL="257153" indent="0">
              <a:buNone/>
              <a:defRPr>
                <a:latin typeface="Arial"/>
                <a:cs typeface="Arial"/>
              </a:defRPr>
            </a:lvl2pPr>
            <a:lvl3pPr marL="514304" indent="0">
              <a:buNone/>
              <a:defRPr>
                <a:latin typeface="Arial"/>
                <a:cs typeface="Arial"/>
              </a:defRPr>
            </a:lvl3pPr>
            <a:lvl4pPr marL="771457" indent="0">
              <a:buNone/>
              <a:defRPr>
                <a:latin typeface="Arial"/>
                <a:cs typeface="Arial"/>
              </a:defRPr>
            </a:lvl4pPr>
            <a:lvl5pPr marL="1028609" indent="0">
              <a:buNone/>
              <a:defRPr>
                <a:latin typeface="Arial"/>
                <a:cs typeface="Arial"/>
              </a:defRPr>
            </a:lvl5pPr>
          </a:lstStyle>
          <a:p>
            <a:pPr lvl="0"/>
            <a:r>
              <a:rPr lang="en-US" dirty="0"/>
              <a:t>Click to edit Secondary Information</a:t>
            </a:r>
          </a:p>
        </p:txBody>
      </p:sp>
      <p:sp>
        <p:nvSpPr>
          <p:cNvPr id="20" name="Text Placeholder 16"/>
          <p:cNvSpPr>
            <a:spLocks noGrp="1"/>
          </p:cNvSpPr>
          <p:nvPr>
            <p:ph type="body" sz="quarter" idx="15" hasCustomPrompt="1"/>
          </p:nvPr>
        </p:nvSpPr>
        <p:spPr>
          <a:xfrm>
            <a:off x="1971328" y="3417274"/>
            <a:ext cx="3003225" cy="283542"/>
          </a:xfrm>
          <a:prstGeom prst="rect">
            <a:avLst/>
          </a:prstGeom>
        </p:spPr>
        <p:txBody>
          <a:bodyPr vert="horz" lIns="17858" tIns="8929" rIns="17858" bIns="8929" anchor="ctr"/>
          <a:lstStyle>
            <a:lvl1pPr marL="0" indent="0" algn="ctr">
              <a:lnSpc>
                <a:spcPct val="80000"/>
              </a:lnSpc>
              <a:buNone/>
              <a:defRPr sz="900">
                <a:solidFill>
                  <a:srgbClr val="FFFFFF"/>
                </a:solidFill>
                <a:latin typeface="Arial"/>
                <a:cs typeface="Arial"/>
              </a:defRPr>
            </a:lvl1pPr>
            <a:lvl2pPr marL="257153" indent="0">
              <a:buNone/>
              <a:defRPr>
                <a:latin typeface="Arial"/>
                <a:cs typeface="Arial"/>
              </a:defRPr>
            </a:lvl2pPr>
            <a:lvl3pPr marL="514304" indent="0">
              <a:buNone/>
              <a:defRPr>
                <a:latin typeface="Arial"/>
                <a:cs typeface="Arial"/>
              </a:defRPr>
            </a:lvl3pPr>
            <a:lvl4pPr marL="771457" indent="0">
              <a:buNone/>
              <a:defRPr>
                <a:latin typeface="Arial"/>
                <a:cs typeface="Arial"/>
              </a:defRPr>
            </a:lvl4pPr>
            <a:lvl5pPr marL="1028609" indent="0">
              <a:buNone/>
              <a:defRPr>
                <a:latin typeface="Arial"/>
                <a:cs typeface="Arial"/>
              </a:defRPr>
            </a:lvl5pPr>
          </a:lstStyle>
          <a:p>
            <a:pPr lvl="0"/>
            <a:r>
              <a:rPr lang="en-US" dirty="0"/>
              <a:t>Click to edit Date</a:t>
            </a:r>
          </a:p>
        </p:txBody>
      </p:sp>
      <p:pic>
        <p:nvPicPr>
          <p:cNvPr id="2" name="Picture 1">
            <a:extLst>
              <a:ext uri="{FF2B5EF4-FFF2-40B4-BE49-F238E27FC236}">
                <a16:creationId xmlns:a16="http://schemas.microsoft.com/office/drawing/2014/main" id="{50424615-E6D4-D74D-BB53-57ACF1594B8B}"/>
              </a:ext>
            </a:extLst>
          </p:cNvPr>
          <p:cNvPicPr>
            <a:picLocks noChangeAspect="1"/>
          </p:cNvPicPr>
          <p:nvPr userDrawn="1"/>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061976" y="679861"/>
            <a:ext cx="2821927" cy="1228196"/>
          </a:xfrm>
          <a:prstGeom prst="rect">
            <a:avLst/>
          </a:prstGeom>
        </p:spPr>
      </p:pic>
      <p:sp>
        <p:nvSpPr>
          <p:cNvPr id="10" name="Footer Placeholder 4">
            <a:extLst>
              <a:ext uri="{FF2B5EF4-FFF2-40B4-BE49-F238E27FC236}">
                <a16:creationId xmlns:a16="http://schemas.microsoft.com/office/drawing/2014/main" id="{B2CB46B6-1E6B-2645-8C6D-90EECBBBD9C6}"/>
              </a:ext>
            </a:extLst>
          </p:cNvPr>
          <p:cNvSpPr>
            <a:spLocks noGrp="1"/>
          </p:cNvSpPr>
          <p:nvPr>
            <p:ph type="ftr" sz="quarter" idx="3"/>
          </p:nvPr>
        </p:nvSpPr>
        <p:spPr>
          <a:xfrm>
            <a:off x="2296456" y="4901252"/>
            <a:ext cx="2265092" cy="121551"/>
          </a:xfrm>
          <a:prstGeom prst="rect">
            <a:avLst/>
          </a:prstGeom>
        </p:spPr>
        <p:txBody>
          <a:bodyPr lIns="17858" tIns="8929" rIns="17858" bIns="8929"/>
          <a:lstStyle>
            <a:lvl1pPr marL="0" algn="ctr" defTabSz="514304" rtl="0" eaLnBrk="1" latinLnBrk="0" hangingPunct="1">
              <a:defRPr lang="en-US" sz="525" i="1" kern="1200" smtClean="0">
                <a:solidFill>
                  <a:schemeClr val="bg1"/>
                </a:solidFill>
                <a:latin typeface="+mn-lt"/>
                <a:ea typeface="Roboto Lt"/>
                <a:cs typeface="Arial"/>
              </a:defRPr>
            </a:lvl1pPr>
          </a:lstStyle>
          <a:p>
            <a:r>
              <a:rPr lang="en-US" b="1" dirty="0"/>
              <a:t>For Official Use Only</a:t>
            </a:r>
            <a:endParaRPr lang="en-US" dirty="0"/>
          </a:p>
        </p:txBody>
      </p:sp>
    </p:spTree>
    <p:extLst>
      <p:ext uri="{BB962C8B-B14F-4D97-AF65-F5344CB8AC3E}">
        <p14:creationId xmlns:p14="http://schemas.microsoft.com/office/powerpoint/2010/main" val="30367714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9" name="Rectangle 8"/>
          <p:cNvSpPr/>
          <p:nvPr/>
        </p:nvSpPr>
        <p:spPr>
          <a:xfrm>
            <a:off x="0" y="0"/>
            <a:ext cx="6858000" cy="5143500"/>
          </a:xfrm>
          <a:prstGeom prst="rect">
            <a:avLst/>
          </a:prstGeom>
          <a:solidFill>
            <a:srgbClr val="1C355E">
              <a:alpha val="30000"/>
            </a:srgbClr>
          </a:solidFill>
        </p:spPr>
        <p:style>
          <a:lnRef idx="1">
            <a:schemeClr val="accent1"/>
          </a:lnRef>
          <a:fillRef idx="3">
            <a:schemeClr val="accent1"/>
          </a:fillRef>
          <a:effectRef idx="2">
            <a:schemeClr val="accent1"/>
          </a:effectRef>
          <a:fontRef idx="minor">
            <a:schemeClr val="lt1"/>
          </a:fontRef>
        </p:style>
        <p:txBody>
          <a:bodyPr lIns="10046" tIns="5023" rIns="10046" bIns="5023" rtlCol="0" anchor="ctr"/>
          <a:lstStyle/>
          <a:p>
            <a:pPr algn="ctr"/>
            <a:endParaRPr lang="en-US" sz="731"/>
          </a:p>
        </p:txBody>
      </p:sp>
      <p:sp>
        <p:nvSpPr>
          <p:cNvPr id="2" name="Title 1"/>
          <p:cNvSpPr>
            <a:spLocks noGrp="1"/>
          </p:cNvSpPr>
          <p:nvPr>
            <p:ph type="title"/>
          </p:nvPr>
        </p:nvSpPr>
        <p:spPr>
          <a:xfrm>
            <a:off x="168930" y="1282312"/>
            <a:ext cx="6520984" cy="2139553"/>
          </a:xfrm>
        </p:spPr>
        <p:txBody>
          <a:bodyPr anchor="b">
            <a:normAutofit/>
          </a:bodyPr>
          <a:lstStyle>
            <a:lvl1pPr>
              <a:defRPr sz="1688"/>
            </a:lvl1pPr>
          </a:lstStyle>
          <a:p>
            <a:r>
              <a:rPr lang="en-US"/>
              <a:t>Click to edit Master title style</a:t>
            </a:r>
            <a:endParaRPr lang="en-US" dirty="0"/>
          </a:p>
        </p:txBody>
      </p:sp>
      <p:sp>
        <p:nvSpPr>
          <p:cNvPr id="3" name="Text Placeholder 2"/>
          <p:cNvSpPr>
            <a:spLocks noGrp="1"/>
          </p:cNvSpPr>
          <p:nvPr>
            <p:ph type="body" idx="1"/>
          </p:nvPr>
        </p:nvSpPr>
        <p:spPr>
          <a:xfrm>
            <a:off x="168930" y="3442099"/>
            <a:ext cx="6520984" cy="1125140"/>
          </a:xfrm>
        </p:spPr>
        <p:txBody>
          <a:bodyPr>
            <a:normAutofit/>
          </a:bodyPr>
          <a:lstStyle>
            <a:lvl1pPr marL="0" indent="0">
              <a:buNone/>
              <a:defRPr sz="1125">
                <a:solidFill>
                  <a:schemeClr val="bg1"/>
                </a:solidFill>
              </a:defRPr>
            </a:lvl1pPr>
            <a:lvl2pPr marL="257168" indent="0">
              <a:buNone/>
              <a:defRPr sz="1125">
                <a:solidFill>
                  <a:schemeClr val="tx1">
                    <a:tint val="75000"/>
                  </a:schemeClr>
                </a:solidFill>
              </a:defRPr>
            </a:lvl2pPr>
            <a:lvl3pPr marL="514337" indent="0">
              <a:buNone/>
              <a:defRPr sz="1013">
                <a:solidFill>
                  <a:schemeClr val="tx1">
                    <a:tint val="75000"/>
                  </a:schemeClr>
                </a:solidFill>
              </a:defRPr>
            </a:lvl3pPr>
            <a:lvl4pPr marL="771506" indent="0">
              <a:buNone/>
              <a:defRPr sz="900">
                <a:solidFill>
                  <a:schemeClr val="tx1">
                    <a:tint val="75000"/>
                  </a:schemeClr>
                </a:solidFill>
              </a:defRPr>
            </a:lvl4pPr>
            <a:lvl5pPr marL="1028675" indent="0">
              <a:buNone/>
              <a:defRPr sz="900">
                <a:solidFill>
                  <a:schemeClr val="tx1">
                    <a:tint val="75000"/>
                  </a:schemeClr>
                </a:solidFill>
              </a:defRPr>
            </a:lvl5pPr>
            <a:lvl6pPr marL="1285843" indent="0">
              <a:buNone/>
              <a:defRPr sz="900">
                <a:solidFill>
                  <a:schemeClr val="tx1">
                    <a:tint val="75000"/>
                  </a:schemeClr>
                </a:solidFill>
              </a:defRPr>
            </a:lvl6pPr>
            <a:lvl7pPr marL="1543012" indent="0">
              <a:buNone/>
              <a:defRPr sz="900">
                <a:solidFill>
                  <a:schemeClr val="tx1">
                    <a:tint val="75000"/>
                  </a:schemeClr>
                </a:solidFill>
              </a:defRPr>
            </a:lvl7pPr>
            <a:lvl8pPr marL="1800180" indent="0">
              <a:buNone/>
              <a:defRPr sz="900">
                <a:solidFill>
                  <a:schemeClr val="tx1">
                    <a:tint val="75000"/>
                  </a:schemeClr>
                </a:solidFill>
              </a:defRPr>
            </a:lvl8pPr>
            <a:lvl9pPr marL="2057348" indent="0">
              <a:buNone/>
              <a:defRPr sz="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ACF872-6580-4D0D-BEBC-561BD7268095}" type="datetimeFigureOut">
              <a:rPr lang="en-US" smtClean="0"/>
              <a:t>5/23/19</a:t>
            </a:fld>
            <a:endParaRPr lang="en-US"/>
          </a:p>
        </p:txBody>
      </p:sp>
      <p:sp>
        <p:nvSpPr>
          <p:cNvPr id="5" name="Footer Placeholder 4"/>
          <p:cNvSpPr>
            <a:spLocks noGrp="1"/>
          </p:cNvSpPr>
          <p:nvPr>
            <p:ph type="ftr" sz="quarter" idx="11"/>
          </p:nvPr>
        </p:nvSpPr>
        <p:spPr/>
        <p:txBody>
          <a:bodyPr/>
          <a:lstStyle/>
          <a:p>
            <a:r>
              <a:rPr lang="en-US" b="1"/>
              <a:t>KeyW Proprietary – Not for disclosure except as authorized by KeyW </a:t>
            </a:r>
            <a:endParaRPr lang="en-US" dirty="0"/>
          </a:p>
        </p:txBody>
      </p:sp>
      <p:sp>
        <p:nvSpPr>
          <p:cNvPr id="6" name="Slide Number Placeholder 5"/>
          <p:cNvSpPr>
            <a:spLocks noGrp="1"/>
          </p:cNvSpPr>
          <p:nvPr>
            <p:ph type="sldNum" sz="quarter" idx="12"/>
          </p:nvPr>
        </p:nvSpPr>
        <p:spPr/>
        <p:txBody>
          <a:bodyPr/>
          <a:lstStyle/>
          <a:p>
            <a:fld id="{B5C01996-2D0B-4E1B-998A-4107E0F8DE91}" type="slidenum">
              <a:rPr lang="en-US" smtClean="0"/>
              <a:pPr/>
              <a:t>‹#›</a:t>
            </a:fld>
            <a:endParaRPr lang="en-US" dirty="0"/>
          </a:p>
        </p:txBody>
      </p:sp>
      <p:pic>
        <p:nvPicPr>
          <p:cNvPr id="8" name="Picture 7">
            <a:extLst>
              <a:ext uri="{FF2B5EF4-FFF2-40B4-BE49-F238E27FC236}">
                <a16:creationId xmlns:a16="http://schemas.microsoft.com/office/drawing/2014/main" id="{DE0F4DA5-CB30-1D4E-BE9B-B3C59CEA16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30721" y="4613103"/>
            <a:ext cx="784739" cy="342009"/>
          </a:xfrm>
          <a:prstGeom prst="rect">
            <a:avLst/>
          </a:prstGeom>
        </p:spPr>
      </p:pic>
    </p:spTree>
    <p:extLst>
      <p:ext uri="{BB962C8B-B14F-4D97-AF65-F5344CB8AC3E}">
        <p14:creationId xmlns:p14="http://schemas.microsoft.com/office/powerpoint/2010/main" val="1534055806"/>
      </p:ext>
    </p:extLst>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2" name="Rectangle 11"/>
          <p:cNvSpPr/>
          <p:nvPr/>
        </p:nvSpPr>
        <p:spPr>
          <a:xfrm>
            <a:off x="0" y="-2"/>
            <a:ext cx="6858000" cy="5143500"/>
          </a:xfrm>
          <a:prstGeom prst="rect">
            <a:avLst/>
          </a:prstGeom>
          <a:solidFill>
            <a:srgbClr val="1C355E">
              <a:alpha val="30000"/>
            </a:srgbClr>
          </a:solidFill>
        </p:spPr>
        <p:style>
          <a:lnRef idx="1">
            <a:schemeClr val="accent1"/>
          </a:lnRef>
          <a:fillRef idx="3">
            <a:schemeClr val="accent1"/>
          </a:fillRef>
          <a:effectRef idx="2">
            <a:schemeClr val="accent1"/>
          </a:effectRef>
          <a:fontRef idx="minor">
            <a:schemeClr val="lt1"/>
          </a:fontRef>
        </p:style>
        <p:txBody>
          <a:bodyPr lIns="10046" tIns="5023" rIns="10046" bIns="5023" rtlCol="0" anchor="ctr"/>
          <a:lstStyle/>
          <a:p>
            <a:pPr algn="ctr"/>
            <a:endParaRPr lang="en-US" sz="731"/>
          </a:p>
        </p:txBody>
      </p:sp>
      <p:sp>
        <p:nvSpPr>
          <p:cNvPr id="4" name="Date Placeholder 3"/>
          <p:cNvSpPr>
            <a:spLocks noGrp="1"/>
          </p:cNvSpPr>
          <p:nvPr>
            <p:ph type="dt" sz="half" idx="10"/>
          </p:nvPr>
        </p:nvSpPr>
        <p:spPr/>
        <p:txBody>
          <a:bodyPr/>
          <a:lstStyle/>
          <a:p>
            <a:fld id="{7FACF872-6580-4D0D-BEBC-561BD7268095}" type="datetimeFigureOut">
              <a:rPr lang="en-US" smtClean="0"/>
              <a:t>5/23/19</a:t>
            </a:fld>
            <a:endParaRPr lang="en-US"/>
          </a:p>
        </p:txBody>
      </p:sp>
      <p:sp>
        <p:nvSpPr>
          <p:cNvPr id="5" name="Footer Placeholder 4"/>
          <p:cNvSpPr>
            <a:spLocks noGrp="1"/>
          </p:cNvSpPr>
          <p:nvPr>
            <p:ph type="ftr" sz="quarter" idx="11"/>
          </p:nvPr>
        </p:nvSpPr>
        <p:spPr/>
        <p:txBody>
          <a:bodyPr/>
          <a:lstStyle/>
          <a:p>
            <a:r>
              <a:rPr lang="en-US" b="1"/>
              <a:t>KeyW Proprietary – Not for disclosure except as authorized by KeyW </a:t>
            </a:r>
            <a:endParaRPr lang="en-US" dirty="0"/>
          </a:p>
        </p:txBody>
      </p:sp>
      <p:sp>
        <p:nvSpPr>
          <p:cNvPr id="10" name="Rectangle 9"/>
          <p:cNvSpPr/>
          <p:nvPr/>
        </p:nvSpPr>
        <p:spPr>
          <a:xfrm>
            <a:off x="0" y="1390651"/>
            <a:ext cx="6858000" cy="2978150"/>
          </a:xfrm>
          <a:prstGeom prst="rect">
            <a:avLst/>
          </a:prstGeom>
          <a:solidFill>
            <a:srgbClr val="9190A7">
              <a:alpha val="70000"/>
            </a:srgbClr>
          </a:solidFill>
          <a:ln w="6350" cap="flat" cmpd="sng" algn="ctr">
            <a:noFill/>
            <a:prstDash val="solid"/>
            <a:miter lim="800000"/>
          </a:ln>
          <a:effectLst/>
        </p:spPr>
        <p:txBody>
          <a:bodyPr lIns="10046" tIns="5023" rIns="10046" bIns="5023" rtlCol="0" anchor="ctr"/>
          <a:lstStyle/>
          <a:p>
            <a:pPr marL="0" marR="0" lvl="0" indent="0" algn="ctr" defTabSz="385728" eaLnBrk="1" fontAlgn="auto" latinLnBrk="0" hangingPunct="1">
              <a:lnSpc>
                <a:spcPct val="100000"/>
              </a:lnSpc>
              <a:spcBef>
                <a:spcPts val="0"/>
              </a:spcBef>
              <a:spcAft>
                <a:spcPts val="0"/>
              </a:spcAft>
              <a:buClrTx/>
              <a:buSzTx/>
              <a:buFontTx/>
              <a:buNone/>
              <a:tabLst/>
              <a:defRPr/>
            </a:pPr>
            <a:r>
              <a:rPr kumimoji="0" lang="en-US" sz="731" b="0" i="0" u="none" strike="noStrike" kern="0" cap="none" spc="0" normalizeH="0" baseline="0" noProof="0" dirty="0">
                <a:ln>
                  <a:noFill/>
                </a:ln>
                <a:solidFill>
                  <a:srgbClr val="0B3257"/>
                </a:solidFill>
                <a:effectLst/>
                <a:uLnTx/>
                <a:uFillTx/>
                <a:latin typeface="Arial"/>
                <a:ea typeface=""/>
                <a:cs typeface=""/>
              </a:rPr>
              <a:t>              </a:t>
            </a:r>
          </a:p>
        </p:txBody>
      </p:sp>
      <p:sp>
        <p:nvSpPr>
          <p:cNvPr id="6" name="Slide Number Placeholder 5"/>
          <p:cNvSpPr>
            <a:spLocks noGrp="1"/>
          </p:cNvSpPr>
          <p:nvPr>
            <p:ph type="sldNum" sz="quarter" idx="12"/>
          </p:nvPr>
        </p:nvSpPr>
        <p:spPr/>
        <p:txBody>
          <a:bodyPr/>
          <a:lstStyle/>
          <a:p>
            <a:fld id="{B5C01996-2D0B-4E1B-998A-4107E0F8DE91}" type="slidenum">
              <a:rPr lang="en-US" smtClean="0"/>
              <a:pPr/>
              <a:t>‹#›</a:t>
            </a:fld>
            <a:endParaRPr lang="en-US" dirty="0"/>
          </a:p>
        </p:txBody>
      </p:sp>
      <p:sp>
        <p:nvSpPr>
          <p:cNvPr id="11" name="Text Placeholder 10"/>
          <p:cNvSpPr>
            <a:spLocks noGrp="1"/>
          </p:cNvSpPr>
          <p:nvPr>
            <p:ph type="body" sz="quarter" idx="13" hasCustomPrompt="1"/>
          </p:nvPr>
        </p:nvSpPr>
        <p:spPr>
          <a:xfrm>
            <a:off x="168927" y="3298990"/>
            <a:ext cx="6520984" cy="999965"/>
          </a:xfrm>
        </p:spPr>
        <p:txBody>
          <a:bodyPr>
            <a:noAutofit/>
          </a:bodyPr>
          <a:lstStyle>
            <a:lvl1pPr marL="0" indent="0">
              <a:buNone/>
              <a:defRPr sz="900" baseline="0">
                <a:solidFill>
                  <a:schemeClr val="bg1">
                    <a:lumMod val="85000"/>
                  </a:schemeClr>
                </a:solidFill>
              </a:defRPr>
            </a:lvl1pPr>
            <a:lvl2pPr marL="257168" indent="0">
              <a:buNone/>
              <a:defRPr sz="900"/>
            </a:lvl2pPr>
            <a:lvl3pPr marL="514337" indent="0">
              <a:buNone/>
              <a:defRPr sz="900"/>
            </a:lvl3pPr>
            <a:lvl4pPr marL="771506" indent="0">
              <a:buNone/>
              <a:defRPr sz="900"/>
            </a:lvl4pPr>
            <a:lvl5pPr marL="1028675" indent="0">
              <a:buNone/>
              <a:defRPr sz="900"/>
            </a:lvl5pPr>
          </a:lstStyle>
          <a:p>
            <a:pPr lvl="0"/>
            <a:r>
              <a:rPr lang="en-US" dirty="0"/>
              <a:t>Prepared By</a:t>
            </a:r>
          </a:p>
        </p:txBody>
      </p:sp>
      <p:sp>
        <p:nvSpPr>
          <p:cNvPr id="3" name="Subtitle 2"/>
          <p:cNvSpPr>
            <a:spLocks noGrp="1"/>
          </p:cNvSpPr>
          <p:nvPr>
            <p:ph type="subTitle" idx="1" hasCustomPrompt="1"/>
          </p:nvPr>
        </p:nvSpPr>
        <p:spPr>
          <a:xfrm>
            <a:off x="168927" y="2838326"/>
            <a:ext cx="6520984" cy="357677"/>
          </a:xfrm>
        </p:spPr>
        <p:txBody>
          <a:bodyPr anchor="ctr">
            <a:normAutofit/>
          </a:bodyPr>
          <a:lstStyle>
            <a:lvl1pPr marL="0" indent="0" algn="ctr">
              <a:buNone/>
              <a:defRPr sz="1125">
                <a:solidFill>
                  <a:schemeClr val="bg1">
                    <a:lumMod val="85000"/>
                  </a:schemeClr>
                </a:solidFill>
              </a:defRPr>
            </a:lvl1pPr>
            <a:lvl2pPr marL="257168" indent="0" algn="ctr">
              <a:buNone/>
              <a:defRPr sz="1125"/>
            </a:lvl2pPr>
            <a:lvl3pPr marL="514337" indent="0" algn="ctr">
              <a:buNone/>
              <a:defRPr sz="1013"/>
            </a:lvl3pPr>
            <a:lvl4pPr marL="771506" indent="0" algn="ctr">
              <a:buNone/>
              <a:defRPr sz="900"/>
            </a:lvl4pPr>
            <a:lvl5pPr marL="1028675" indent="0" algn="ctr">
              <a:buNone/>
              <a:defRPr sz="900"/>
            </a:lvl5pPr>
            <a:lvl6pPr marL="1285843" indent="0" algn="ctr">
              <a:buNone/>
              <a:defRPr sz="900"/>
            </a:lvl6pPr>
            <a:lvl7pPr marL="1543012" indent="0" algn="ctr">
              <a:buNone/>
              <a:defRPr sz="900"/>
            </a:lvl7pPr>
            <a:lvl8pPr marL="1800180" indent="0" algn="ctr">
              <a:buNone/>
              <a:defRPr sz="900"/>
            </a:lvl8pPr>
            <a:lvl9pPr marL="2057348" indent="0" algn="ctr">
              <a:buNone/>
              <a:defRPr sz="900"/>
            </a:lvl9pPr>
          </a:lstStyle>
          <a:p>
            <a:r>
              <a:rPr lang="en-US" dirty="0"/>
              <a:t>Date</a:t>
            </a:r>
          </a:p>
        </p:txBody>
      </p:sp>
      <p:sp>
        <p:nvSpPr>
          <p:cNvPr id="2" name="Title 1"/>
          <p:cNvSpPr>
            <a:spLocks noGrp="1"/>
          </p:cNvSpPr>
          <p:nvPr>
            <p:ph type="ctrTitle" hasCustomPrompt="1"/>
          </p:nvPr>
        </p:nvSpPr>
        <p:spPr>
          <a:xfrm>
            <a:off x="168930" y="1462902"/>
            <a:ext cx="6520984" cy="925188"/>
          </a:xfrm>
        </p:spPr>
        <p:txBody>
          <a:bodyPr anchor="ctr">
            <a:noAutofit/>
          </a:bodyPr>
          <a:lstStyle>
            <a:lvl1pPr algn="ctr">
              <a:defRPr sz="1800">
                <a:effectLst>
                  <a:outerShdw blurRad="38100" dist="38100" dir="2700000" algn="tl">
                    <a:srgbClr val="000000">
                      <a:alpha val="43137"/>
                    </a:srgbClr>
                  </a:outerShdw>
                </a:effectLst>
              </a:defRPr>
            </a:lvl1pPr>
          </a:lstStyle>
          <a:p>
            <a:r>
              <a:rPr lang="en-US" dirty="0"/>
              <a:t>Title</a:t>
            </a:r>
          </a:p>
        </p:txBody>
      </p:sp>
    </p:spTree>
    <p:extLst>
      <p:ext uri="{BB962C8B-B14F-4D97-AF65-F5344CB8AC3E}">
        <p14:creationId xmlns:p14="http://schemas.microsoft.com/office/powerpoint/2010/main" val="224630820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8932" y="751843"/>
            <a:ext cx="3204709" cy="617934"/>
          </a:xfrm>
        </p:spPr>
        <p:txBody>
          <a:bodyPr anchor="b"/>
          <a:lstStyle>
            <a:lvl1pPr marL="0" indent="0">
              <a:buNone/>
              <a:defRPr sz="135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a:t>Edit Master text styles</a:t>
            </a:r>
          </a:p>
        </p:txBody>
      </p:sp>
      <p:sp>
        <p:nvSpPr>
          <p:cNvPr id="4" name="Content Placeholder 3"/>
          <p:cNvSpPr>
            <a:spLocks noGrp="1"/>
          </p:cNvSpPr>
          <p:nvPr>
            <p:ph sz="half" idx="2"/>
          </p:nvPr>
        </p:nvSpPr>
        <p:spPr>
          <a:xfrm>
            <a:off x="168932" y="1369778"/>
            <a:ext cx="3204709" cy="32724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751843"/>
            <a:ext cx="3218049" cy="617934"/>
          </a:xfrm>
        </p:spPr>
        <p:txBody>
          <a:bodyPr anchor="b"/>
          <a:lstStyle>
            <a:lvl1pPr marL="0" indent="0">
              <a:buNone/>
              <a:defRPr sz="135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a:t>Edit Master text styles</a:t>
            </a:r>
          </a:p>
        </p:txBody>
      </p:sp>
      <p:sp>
        <p:nvSpPr>
          <p:cNvPr id="6" name="Content Placeholder 5"/>
          <p:cNvSpPr>
            <a:spLocks noGrp="1"/>
          </p:cNvSpPr>
          <p:nvPr>
            <p:ph sz="quarter" idx="4"/>
          </p:nvPr>
        </p:nvSpPr>
        <p:spPr>
          <a:xfrm>
            <a:off x="3471863" y="1369778"/>
            <a:ext cx="3218049" cy="32724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ACF872-6580-4D0D-BEBC-561BD7268095}" type="datetimeFigureOut">
              <a:rPr lang="en-US" smtClean="0"/>
              <a:t>5/23/19</a:t>
            </a:fld>
            <a:endParaRPr lang="en-US"/>
          </a:p>
        </p:txBody>
      </p:sp>
      <p:sp>
        <p:nvSpPr>
          <p:cNvPr id="8" name="Footer Placeholder 7"/>
          <p:cNvSpPr>
            <a:spLocks noGrp="1"/>
          </p:cNvSpPr>
          <p:nvPr>
            <p:ph type="ftr" sz="quarter" idx="11"/>
          </p:nvPr>
        </p:nvSpPr>
        <p:spPr/>
        <p:txBody>
          <a:bodyPr/>
          <a:lstStyle/>
          <a:p>
            <a:r>
              <a:rPr lang="en-US" b="1"/>
              <a:t>KeyW Proprietary – Not for disclosure except as authorized by KeyW </a:t>
            </a:r>
            <a:endParaRPr lang="en-US" dirty="0"/>
          </a:p>
        </p:txBody>
      </p:sp>
      <p:sp>
        <p:nvSpPr>
          <p:cNvPr id="9" name="Slide Number Placeholder 8"/>
          <p:cNvSpPr>
            <a:spLocks noGrp="1"/>
          </p:cNvSpPr>
          <p:nvPr>
            <p:ph type="sldNum" sz="quarter" idx="12"/>
          </p:nvPr>
        </p:nvSpPr>
        <p:spPr/>
        <p:txBody>
          <a:bodyPr/>
          <a:lstStyle/>
          <a:p>
            <a:fld id="{B5C01996-2D0B-4E1B-998A-4107E0F8DE91}" type="slidenum">
              <a:rPr lang="en-US" smtClean="0"/>
              <a:pPr/>
              <a:t>‹#›</a:t>
            </a:fld>
            <a:endParaRPr lang="en-US" dirty="0"/>
          </a:p>
        </p:txBody>
      </p:sp>
      <p:sp>
        <p:nvSpPr>
          <p:cNvPr id="12" name="Title 1"/>
          <p:cNvSpPr>
            <a:spLocks noGrp="1"/>
          </p:cNvSpPr>
          <p:nvPr>
            <p:ph type="title"/>
          </p:nvPr>
        </p:nvSpPr>
        <p:spPr>
          <a:xfrm>
            <a:off x="168933" y="80690"/>
            <a:ext cx="4971209" cy="443753"/>
          </a:xfrm>
        </p:spPr>
        <p:txBody>
          <a:bodyPr/>
          <a:lstStyle/>
          <a:p>
            <a:r>
              <a:rPr lang="en-US"/>
              <a:t>Click to edit Master title style</a:t>
            </a:r>
            <a:endParaRPr lang="en-US" dirty="0"/>
          </a:p>
        </p:txBody>
      </p:sp>
    </p:spTree>
    <p:extLst>
      <p:ext uri="{BB962C8B-B14F-4D97-AF65-F5344CB8AC3E}">
        <p14:creationId xmlns:p14="http://schemas.microsoft.com/office/powerpoint/2010/main" val="367523129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ACF872-6580-4D0D-BEBC-561BD7268095}" type="datetimeFigureOut">
              <a:rPr lang="en-US" smtClean="0"/>
              <a:t>5/23/19</a:t>
            </a:fld>
            <a:endParaRPr lang="en-US"/>
          </a:p>
        </p:txBody>
      </p:sp>
      <p:sp>
        <p:nvSpPr>
          <p:cNvPr id="4" name="Footer Placeholder 3"/>
          <p:cNvSpPr>
            <a:spLocks noGrp="1"/>
          </p:cNvSpPr>
          <p:nvPr>
            <p:ph type="ftr" sz="quarter" idx="11"/>
          </p:nvPr>
        </p:nvSpPr>
        <p:spPr/>
        <p:txBody>
          <a:bodyPr/>
          <a:lstStyle/>
          <a:p>
            <a:r>
              <a:rPr lang="en-US" b="1"/>
              <a:t>KeyW Proprietary – Not for disclosure except as authorized by KeyW </a:t>
            </a:r>
            <a:endParaRPr lang="en-US" dirty="0"/>
          </a:p>
        </p:txBody>
      </p:sp>
      <p:sp>
        <p:nvSpPr>
          <p:cNvPr id="5" name="Slide Number Placeholder 4"/>
          <p:cNvSpPr>
            <a:spLocks noGrp="1"/>
          </p:cNvSpPr>
          <p:nvPr>
            <p:ph type="sldNum" sz="quarter" idx="12"/>
          </p:nvPr>
        </p:nvSpPr>
        <p:spPr/>
        <p:txBody>
          <a:bodyPr/>
          <a:lstStyle/>
          <a:p>
            <a:fld id="{B5C01996-2D0B-4E1B-998A-4107E0F8DE91}" type="slidenum">
              <a:rPr lang="en-US" smtClean="0"/>
              <a:pPr/>
              <a:t>‹#›</a:t>
            </a:fld>
            <a:endParaRPr lang="en-US" dirty="0"/>
          </a:p>
        </p:txBody>
      </p:sp>
    </p:spTree>
    <p:extLst>
      <p:ext uri="{BB962C8B-B14F-4D97-AF65-F5344CB8AC3E}">
        <p14:creationId xmlns:p14="http://schemas.microsoft.com/office/powerpoint/2010/main" val="59037678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419" y="4869656"/>
            <a:ext cx="6858000" cy="273844"/>
          </a:xfrm>
          <a:prstGeom prst="rect">
            <a:avLst/>
          </a:prstGeom>
          <a:solidFill>
            <a:srgbClr val="1C355E"/>
          </a:solidFill>
          <a:ln>
            <a:noFill/>
          </a:ln>
        </p:spPr>
        <p:style>
          <a:lnRef idx="1">
            <a:schemeClr val="accent1"/>
          </a:lnRef>
          <a:fillRef idx="3">
            <a:schemeClr val="accent1"/>
          </a:fillRef>
          <a:effectRef idx="2">
            <a:schemeClr val="accent1"/>
          </a:effectRef>
          <a:fontRef idx="minor">
            <a:schemeClr val="lt1"/>
          </a:fontRef>
        </p:style>
        <p:txBody>
          <a:bodyPr lIns="10046" tIns="5023" rIns="10046" bIns="5023" rtlCol="0" anchor="ctr"/>
          <a:lstStyle/>
          <a:p>
            <a:pPr algn="ctr"/>
            <a:endParaRPr lang="en-US" sz="731" dirty="0"/>
          </a:p>
        </p:txBody>
      </p:sp>
      <p:sp>
        <p:nvSpPr>
          <p:cNvPr id="2" name="Date Placeholder 1"/>
          <p:cNvSpPr>
            <a:spLocks noGrp="1"/>
          </p:cNvSpPr>
          <p:nvPr>
            <p:ph type="dt" sz="half" idx="10"/>
          </p:nvPr>
        </p:nvSpPr>
        <p:spPr/>
        <p:txBody>
          <a:bodyPr/>
          <a:lstStyle/>
          <a:p>
            <a:fld id="{7FACF872-6580-4D0D-BEBC-561BD7268095}" type="datetimeFigureOut">
              <a:rPr lang="en-US" smtClean="0"/>
              <a:t>5/23/19</a:t>
            </a:fld>
            <a:endParaRPr lang="en-US"/>
          </a:p>
        </p:txBody>
      </p:sp>
      <p:sp>
        <p:nvSpPr>
          <p:cNvPr id="3" name="Footer Placeholder 2"/>
          <p:cNvSpPr>
            <a:spLocks noGrp="1"/>
          </p:cNvSpPr>
          <p:nvPr>
            <p:ph type="ftr" sz="quarter" idx="11"/>
          </p:nvPr>
        </p:nvSpPr>
        <p:spPr/>
        <p:txBody>
          <a:bodyPr/>
          <a:lstStyle/>
          <a:p>
            <a:r>
              <a:rPr lang="en-US" b="1"/>
              <a:t>KeyW Proprietary – Not for disclosure except as authorized by KeyW </a:t>
            </a:r>
            <a:endParaRPr lang="en-US" dirty="0"/>
          </a:p>
        </p:txBody>
      </p:sp>
      <p:sp>
        <p:nvSpPr>
          <p:cNvPr id="4" name="Slide Number Placeholder 3"/>
          <p:cNvSpPr>
            <a:spLocks noGrp="1"/>
          </p:cNvSpPr>
          <p:nvPr>
            <p:ph type="sldNum" sz="quarter" idx="12"/>
          </p:nvPr>
        </p:nvSpPr>
        <p:spPr/>
        <p:txBody>
          <a:bodyPr/>
          <a:lstStyle/>
          <a:p>
            <a:fld id="{B5C01996-2D0B-4E1B-998A-4107E0F8DE91}" type="slidenum">
              <a:rPr lang="en-US" smtClean="0"/>
              <a:pPr/>
              <a:t>‹#›</a:t>
            </a:fld>
            <a:endParaRPr lang="en-US" dirty="0"/>
          </a:p>
        </p:txBody>
      </p:sp>
    </p:spTree>
    <p:extLst>
      <p:ext uri="{BB962C8B-B14F-4D97-AF65-F5344CB8AC3E}">
        <p14:creationId xmlns:p14="http://schemas.microsoft.com/office/powerpoint/2010/main" val="272894659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2915545" y="740576"/>
            <a:ext cx="3774368" cy="3912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8931" y="740576"/>
            <a:ext cx="2515337" cy="3912113"/>
          </a:xfrm>
        </p:spPr>
        <p:txBody>
          <a:bodyPr/>
          <a:lstStyle>
            <a:lvl1pPr marL="0" indent="0">
              <a:buNone/>
              <a:defRPr sz="900"/>
            </a:lvl1pPr>
            <a:lvl2pPr marL="257168" indent="0">
              <a:buNone/>
              <a:defRPr sz="788"/>
            </a:lvl2pPr>
            <a:lvl3pPr marL="514337" indent="0">
              <a:buNone/>
              <a:defRPr sz="675"/>
            </a:lvl3pPr>
            <a:lvl4pPr marL="771506" indent="0">
              <a:buNone/>
              <a:defRPr sz="563"/>
            </a:lvl4pPr>
            <a:lvl5pPr marL="1028675" indent="0">
              <a:buNone/>
              <a:defRPr sz="563"/>
            </a:lvl5pPr>
            <a:lvl6pPr marL="1285843" indent="0">
              <a:buNone/>
              <a:defRPr sz="563"/>
            </a:lvl6pPr>
            <a:lvl7pPr marL="1543012" indent="0">
              <a:buNone/>
              <a:defRPr sz="563"/>
            </a:lvl7pPr>
            <a:lvl8pPr marL="1800180" indent="0">
              <a:buNone/>
              <a:defRPr sz="563"/>
            </a:lvl8pPr>
            <a:lvl9pPr marL="2057348" indent="0">
              <a:buNone/>
              <a:defRPr sz="563"/>
            </a:lvl9pPr>
          </a:lstStyle>
          <a:p>
            <a:pPr lvl="0"/>
            <a:r>
              <a:rPr lang="en-US"/>
              <a:t>Edit Master text styles</a:t>
            </a:r>
          </a:p>
        </p:txBody>
      </p:sp>
      <p:sp>
        <p:nvSpPr>
          <p:cNvPr id="5" name="Date Placeholder 4"/>
          <p:cNvSpPr>
            <a:spLocks noGrp="1"/>
          </p:cNvSpPr>
          <p:nvPr>
            <p:ph type="dt" sz="half" idx="10"/>
          </p:nvPr>
        </p:nvSpPr>
        <p:spPr/>
        <p:txBody>
          <a:bodyPr/>
          <a:lstStyle/>
          <a:p>
            <a:fld id="{7FACF872-6580-4D0D-BEBC-561BD7268095}" type="datetimeFigureOut">
              <a:rPr lang="en-US" smtClean="0"/>
              <a:t>5/23/19</a:t>
            </a:fld>
            <a:endParaRPr lang="en-US"/>
          </a:p>
        </p:txBody>
      </p:sp>
      <p:sp>
        <p:nvSpPr>
          <p:cNvPr id="6" name="Footer Placeholder 5"/>
          <p:cNvSpPr>
            <a:spLocks noGrp="1"/>
          </p:cNvSpPr>
          <p:nvPr>
            <p:ph type="ftr" sz="quarter" idx="11"/>
          </p:nvPr>
        </p:nvSpPr>
        <p:spPr/>
        <p:txBody>
          <a:bodyPr/>
          <a:lstStyle/>
          <a:p>
            <a:r>
              <a:rPr lang="en-US" b="1"/>
              <a:t>KeyW Proprietary – Not for disclosure except as authorized by KeyW </a:t>
            </a:r>
            <a:endParaRPr lang="en-US" dirty="0"/>
          </a:p>
        </p:txBody>
      </p:sp>
      <p:sp>
        <p:nvSpPr>
          <p:cNvPr id="7" name="Slide Number Placeholder 6"/>
          <p:cNvSpPr>
            <a:spLocks noGrp="1"/>
          </p:cNvSpPr>
          <p:nvPr>
            <p:ph type="sldNum" sz="quarter" idx="12"/>
          </p:nvPr>
        </p:nvSpPr>
        <p:spPr/>
        <p:txBody>
          <a:bodyPr/>
          <a:lstStyle/>
          <a:p>
            <a:fld id="{B5C01996-2D0B-4E1B-998A-4107E0F8DE91}" type="slidenum">
              <a:rPr lang="en-US" smtClean="0"/>
              <a:pPr/>
              <a:t>‹#›</a:t>
            </a:fld>
            <a:endParaRPr lang="en-US" dirty="0"/>
          </a:p>
        </p:txBody>
      </p:sp>
      <p:sp>
        <p:nvSpPr>
          <p:cNvPr id="8" name="Title 1"/>
          <p:cNvSpPr>
            <a:spLocks noGrp="1"/>
          </p:cNvSpPr>
          <p:nvPr>
            <p:ph type="title"/>
          </p:nvPr>
        </p:nvSpPr>
        <p:spPr>
          <a:xfrm>
            <a:off x="168933" y="80690"/>
            <a:ext cx="4971209" cy="443753"/>
          </a:xfrm>
        </p:spPr>
        <p:txBody>
          <a:bodyPr/>
          <a:lstStyle/>
          <a:p>
            <a:r>
              <a:rPr lang="en-US"/>
              <a:t>Click to edit Master title style</a:t>
            </a:r>
            <a:endParaRPr lang="en-US" dirty="0"/>
          </a:p>
        </p:txBody>
      </p:sp>
    </p:spTree>
    <p:extLst>
      <p:ext uri="{BB962C8B-B14F-4D97-AF65-F5344CB8AC3E}">
        <p14:creationId xmlns:p14="http://schemas.microsoft.com/office/powerpoint/2010/main" val="301737240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915545" y="740576"/>
            <a:ext cx="3774368" cy="3912113"/>
          </a:xfrm>
        </p:spPr>
        <p:txBody>
          <a:bodyPr anchor="t"/>
          <a:lstStyle>
            <a:lvl1pPr marL="0" indent="0">
              <a:buNone/>
              <a:defRPr sz="180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en-US"/>
              <a:t>Click icon to add picture</a:t>
            </a:r>
            <a:endParaRPr lang="en-US" dirty="0"/>
          </a:p>
        </p:txBody>
      </p:sp>
      <p:sp>
        <p:nvSpPr>
          <p:cNvPr id="4" name="Text Placeholder 3"/>
          <p:cNvSpPr>
            <a:spLocks noGrp="1"/>
          </p:cNvSpPr>
          <p:nvPr>
            <p:ph type="body" sz="half" idx="2"/>
          </p:nvPr>
        </p:nvSpPr>
        <p:spPr>
          <a:xfrm>
            <a:off x="168931" y="740576"/>
            <a:ext cx="2515337" cy="3912113"/>
          </a:xfrm>
        </p:spPr>
        <p:txBody>
          <a:bodyPr/>
          <a:lstStyle>
            <a:lvl1pPr marL="0" indent="0">
              <a:buNone/>
              <a:defRPr sz="900"/>
            </a:lvl1pPr>
            <a:lvl2pPr marL="257168" indent="0">
              <a:buNone/>
              <a:defRPr sz="788"/>
            </a:lvl2pPr>
            <a:lvl3pPr marL="514337" indent="0">
              <a:buNone/>
              <a:defRPr sz="675"/>
            </a:lvl3pPr>
            <a:lvl4pPr marL="771506" indent="0">
              <a:buNone/>
              <a:defRPr sz="563"/>
            </a:lvl4pPr>
            <a:lvl5pPr marL="1028675" indent="0">
              <a:buNone/>
              <a:defRPr sz="563"/>
            </a:lvl5pPr>
            <a:lvl6pPr marL="1285843" indent="0">
              <a:buNone/>
              <a:defRPr sz="563"/>
            </a:lvl6pPr>
            <a:lvl7pPr marL="1543012" indent="0">
              <a:buNone/>
              <a:defRPr sz="563"/>
            </a:lvl7pPr>
            <a:lvl8pPr marL="1800180" indent="0">
              <a:buNone/>
              <a:defRPr sz="563"/>
            </a:lvl8pPr>
            <a:lvl9pPr marL="2057348" indent="0">
              <a:buNone/>
              <a:defRPr sz="563"/>
            </a:lvl9pPr>
          </a:lstStyle>
          <a:p>
            <a:pPr lvl="0"/>
            <a:r>
              <a:rPr lang="en-US"/>
              <a:t>Edit Master text styles</a:t>
            </a:r>
          </a:p>
        </p:txBody>
      </p:sp>
      <p:sp>
        <p:nvSpPr>
          <p:cNvPr id="5" name="Date Placeholder 4"/>
          <p:cNvSpPr>
            <a:spLocks noGrp="1"/>
          </p:cNvSpPr>
          <p:nvPr>
            <p:ph type="dt" sz="half" idx="10"/>
          </p:nvPr>
        </p:nvSpPr>
        <p:spPr/>
        <p:txBody>
          <a:bodyPr/>
          <a:lstStyle/>
          <a:p>
            <a:fld id="{7FACF872-6580-4D0D-BEBC-561BD7268095}" type="datetimeFigureOut">
              <a:rPr lang="en-US" smtClean="0"/>
              <a:t>5/23/19</a:t>
            </a:fld>
            <a:endParaRPr lang="en-US"/>
          </a:p>
        </p:txBody>
      </p:sp>
      <p:sp>
        <p:nvSpPr>
          <p:cNvPr id="6" name="Footer Placeholder 5"/>
          <p:cNvSpPr>
            <a:spLocks noGrp="1"/>
          </p:cNvSpPr>
          <p:nvPr>
            <p:ph type="ftr" sz="quarter" idx="11"/>
          </p:nvPr>
        </p:nvSpPr>
        <p:spPr/>
        <p:txBody>
          <a:bodyPr/>
          <a:lstStyle/>
          <a:p>
            <a:r>
              <a:rPr lang="en-US" b="1"/>
              <a:t>KeyW Proprietary – Not for disclosure except as authorized by KeyW </a:t>
            </a:r>
            <a:endParaRPr lang="en-US" dirty="0"/>
          </a:p>
        </p:txBody>
      </p:sp>
      <p:sp>
        <p:nvSpPr>
          <p:cNvPr id="7" name="Slide Number Placeholder 6"/>
          <p:cNvSpPr>
            <a:spLocks noGrp="1"/>
          </p:cNvSpPr>
          <p:nvPr>
            <p:ph type="sldNum" sz="quarter" idx="12"/>
          </p:nvPr>
        </p:nvSpPr>
        <p:spPr/>
        <p:txBody>
          <a:bodyPr/>
          <a:lstStyle/>
          <a:p>
            <a:fld id="{B5C01996-2D0B-4E1B-998A-4107E0F8DE91}" type="slidenum">
              <a:rPr lang="en-US" smtClean="0"/>
              <a:pPr/>
              <a:t>‹#›</a:t>
            </a:fld>
            <a:endParaRPr lang="en-US" dirty="0"/>
          </a:p>
        </p:txBody>
      </p:sp>
      <p:sp>
        <p:nvSpPr>
          <p:cNvPr id="8" name="Title 1"/>
          <p:cNvSpPr>
            <a:spLocks noGrp="1"/>
          </p:cNvSpPr>
          <p:nvPr>
            <p:ph type="title"/>
          </p:nvPr>
        </p:nvSpPr>
        <p:spPr>
          <a:xfrm>
            <a:off x="168933" y="80690"/>
            <a:ext cx="4971209" cy="443753"/>
          </a:xfrm>
        </p:spPr>
        <p:txBody>
          <a:bodyPr/>
          <a:lstStyle/>
          <a:p>
            <a:r>
              <a:rPr lang="en-US"/>
              <a:t>Click to edit Master title style</a:t>
            </a:r>
            <a:endParaRPr lang="en-US" dirty="0"/>
          </a:p>
        </p:txBody>
      </p:sp>
    </p:spTree>
    <p:extLst>
      <p:ext uri="{BB962C8B-B14F-4D97-AF65-F5344CB8AC3E}">
        <p14:creationId xmlns:p14="http://schemas.microsoft.com/office/powerpoint/2010/main" val="405883943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_Slide_Opt1">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1333" y="-50945"/>
            <a:ext cx="6207098" cy="994172"/>
          </a:xfrm>
          <a:prstGeom prst="rect">
            <a:avLst/>
          </a:prstGeom>
        </p:spPr>
        <p:txBody>
          <a:bodyPr vert="horz" lIns="17858" tIns="8929" rIns="17858" bIns="8929" rtlCol="0" anchor="ctr">
            <a:normAutofit/>
          </a:bodyPr>
          <a:lstStyle>
            <a:lvl1pPr>
              <a:defRPr sz="2250" cap="none">
                <a:solidFill>
                  <a:srgbClr val="FFFFFF"/>
                </a:solidFill>
                <a:latin typeface="Arial"/>
                <a:cs typeface="Arial"/>
              </a:defRPr>
            </a:lvl1pPr>
          </a:lstStyle>
          <a:p>
            <a:r>
              <a:rPr lang="en-US" dirty="0"/>
              <a:t>Click To Edit Master Title Style</a:t>
            </a:r>
          </a:p>
        </p:txBody>
      </p:sp>
      <p:sp>
        <p:nvSpPr>
          <p:cNvPr id="14" name="Text Placeholder 2"/>
          <p:cNvSpPr>
            <a:spLocks noGrp="1"/>
          </p:cNvSpPr>
          <p:nvPr>
            <p:ph type="body" sz="quarter" idx="15"/>
          </p:nvPr>
        </p:nvSpPr>
        <p:spPr>
          <a:xfrm>
            <a:off x="471492" y="1679257"/>
            <a:ext cx="6006943" cy="2670192"/>
          </a:xfrm>
          <a:prstGeom prst="rect">
            <a:avLst/>
          </a:prstGeom>
        </p:spPr>
        <p:txBody>
          <a:bodyPr lIns="17858" tIns="8929" rIns="17858" bIns="8929"/>
          <a:lstStyle>
            <a:lvl1pPr marL="0" indent="0">
              <a:buNone/>
              <a:defRPr sz="1050">
                <a:solidFill>
                  <a:schemeClr val="tx1">
                    <a:lumMod val="65000"/>
                    <a:lumOff val="35000"/>
                  </a:schemeClr>
                </a:solidFill>
                <a:latin typeface="+mn-lt"/>
                <a:ea typeface="Arial" charset="0"/>
                <a:cs typeface="Arial" charset="0"/>
              </a:defRPr>
            </a:lvl1pPr>
          </a:lstStyle>
          <a:p>
            <a:pPr lvl="0"/>
            <a:r>
              <a:rPr lang="en-US"/>
              <a:t>Edit Master text styles</a:t>
            </a:r>
          </a:p>
        </p:txBody>
      </p:sp>
      <p:sp>
        <p:nvSpPr>
          <p:cNvPr id="15" name="Text Placeholder 9"/>
          <p:cNvSpPr>
            <a:spLocks noGrp="1"/>
          </p:cNvSpPr>
          <p:nvPr>
            <p:ph type="body" sz="quarter" idx="16"/>
          </p:nvPr>
        </p:nvSpPr>
        <p:spPr>
          <a:xfrm>
            <a:off x="471604" y="1348367"/>
            <a:ext cx="6006884" cy="249966"/>
          </a:xfrm>
          <a:prstGeom prst="rect">
            <a:avLst/>
          </a:prstGeom>
        </p:spPr>
        <p:txBody>
          <a:bodyPr lIns="17858" tIns="8929" rIns="17858" bIns="8929"/>
          <a:lstStyle>
            <a:lvl1pPr marL="0" indent="0">
              <a:buNone/>
              <a:defRPr sz="1200" b="1">
                <a:solidFill>
                  <a:schemeClr val="tx1">
                    <a:lumMod val="65000"/>
                    <a:lumOff val="35000"/>
                  </a:schemeClr>
                </a:solidFill>
                <a:latin typeface="+mn-lt"/>
              </a:defRPr>
            </a:lvl1pPr>
          </a:lstStyle>
          <a:p>
            <a:pPr lvl="0"/>
            <a:r>
              <a:rPr lang="en-US"/>
              <a:t>Edit Master text styles</a:t>
            </a:r>
          </a:p>
        </p:txBody>
      </p:sp>
      <p:sp>
        <p:nvSpPr>
          <p:cNvPr id="24" name="Slide Number Placeholder 5"/>
          <p:cNvSpPr>
            <a:spLocks noGrp="1"/>
          </p:cNvSpPr>
          <p:nvPr>
            <p:ph type="sldNum" sz="quarter" idx="4"/>
          </p:nvPr>
        </p:nvSpPr>
        <p:spPr>
          <a:xfrm>
            <a:off x="203675" y="4914718"/>
            <a:ext cx="139925" cy="80791"/>
          </a:xfrm>
          <a:prstGeom prst="rect">
            <a:avLst/>
          </a:prstGeom>
          <a:ln w="12700">
            <a:miter lim="400000"/>
          </a:ln>
        </p:spPr>
        <p:txBody>
          <a:bodyPr wrap="square" lIns="0" tIns="0" rIns="0" bIns="0">
            <a:spAutoFit/>
          </a:bodyPr>
          <a:lstStyle>
            <a:lvl1pPr algn="r">
              <a:defRPr lang="en-US" sz="525" smtClean="0">
                <a:solidFill>
                  <a:schemeClr val="tx1">
                    <a:lumMod val="50000"/>
                    <a:lumOff val="50000"/>
                  </a:schemeClr>
                </a:solidFill>
                <a:latin typeface="+mn-lt"/>
                <a:ea typeface="Roboto Lt"/>
                <a:cs typeface="Roboto Lt"/>
              </a:defRPr>
            </a:lvl1pPr>
          </a:lstStyle>
          <a:p>
            <a:fld id="{B5C01996-2D0B-4E1B-998A-4107E0F8DE91}" type="slidenum">
              <a:rPr lang="en-US" smtClean="0"/>
              <a:t>‹#›</a:t>
            </a:fld>
            <a:endParaRPr lang="en-US" dirty="0"/>
          </a:p>
        </p:txBody>
      </p:sp>
      <p:sp>
        <p:nvSpPr>
          <p:cNvPr id="25" name="Footer Placeholder 4"/>
          <p:cNvSpPr>
            <a:spLocks noGrp="1"/>
          </p:cNvSpPr>
          <p:nvPr>
            <p:ph type="ftr" sz="quarter" idx="3"/>
          </p:nvPr>
        </p:nvSpPr>
        <p:spPr>
          <a:xfrm>
            <a:off x="2296456" y="4901259"/>
            <a:ext cx="2265092" cy="121551"/>
          </a:xfrm>
          <a:prstGeom prst="rect">
            <a:avLst/>
          </a:prstGeom>
        </p:spPr>
        <p:txBody>
          <a:bodyPr lIns="17858" tIns="8929" rIns="17858" bIns="8929"/>
          <a:lstStyle>
            <a:lvl1pPr marL="0" algn="ctr" defTabSz="514292" rtl="0" eaLnBrk="1" latinLnBrk="0" hangingPunct="1">
              <a:defRPr lang="en-US" sz="525" i="1" kern="1200" smtClean="0">
                <a:solidFill>
                  <a:schemeClr val="tx1">
                    <a:lumMod val="50000"/>
                    <a:lumOff val="50000"/>
                  </a:schemeClr>
                </a:solidFill>
                <a:latin typeface="+mn-lt"/>
                <a:ea typeface="Roboto Lt"/>
                <a:cs typeface="Arial"/>
              </a:defRPr>
            </a:lvl1pPr>
          </a:lstStyle>
          <a:p>
            <a:r>
              <a:rPr lang="en-US"/>
              <a:t>KeyW Proprietary – Not for disclosure except as authorized by KeyW </a:t>
            </a:r>
            <a:endParaRPr lang="en-US" dirty="0"/>
          </a:p>
        </p:txBody>
      </p:sp>
      <p:pic>
        <p:nvPicPr>
          <p:cNvPr id="8" name="Picture 7" descr="PPT_tex2mid.jpg">
            <a:extLst>
              <a:ext uri="{FF2B5EF4-FFF2-40B4-BE49-F238E27FC236}">
                <a16:creationId xmlns:a16="http://schemas.microsoft.com/office/drawing/2014/main" id="{12C006A7-DB72-4AF5-A33B-139F81D3570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839" r="1281"/>
          <a:stretch/>
        </p:blipFill>
        <p:spPr>
          <a:xfrm>
            <a:off x="0" y="0"/>
            <a:ext cx="6858000" cy="5143500"/>
          </a:xfrm>
          <a:prstGeom prst="rect">
            <a:avLst/>
          </a:prstGeom>
        </p:spPr>
      </p:pic>
      <p:sp>
        <p:nvSpPr>
          <p:cNvPr id="9" name="Rectangle 8">
            <a:extLst>
              <a:ext uri="{FF2B5EF4-FFF2-40B4-BE49-F238E27FC236}">
                <a16:creationId xmlns:a16="http://schemas.microsoft.com/office/drawing/2014/main" id="{D313E025-13B4-4EB8-A526-FC22D92BE14B}"/>
              </a:ext>
            </a:extLst>
          </p:cNvPr>
          <p:cNvSpPr/>
          <p:nvPr userDrawn="1"/>
        </p:nvSpPr>
        <p:spPr>
          <a:xfrm>
            <a:off x="0" y="6"/>
            <a:ext cx="6858000" cy="883089"/>
          </a:xfrm>
          <a:prstGeom prst="rect">
            <a:avLst/>
          </a:prstGeom>
          <a:solidFill>
            <a:srgbClr val="1C355E"/>
          </a:solidFill>
          <a:ln>
            <a:noFill/>
          </a:ln>
        </p:spPr>
        <p:style>
          <a:lnRef idx="1">
            <a:schemeClr val="accent1"/>
          </a:lnRef>
          <a:fillRef idx="3">
            <a:schemeClr val="accent1"/>
          </a:fillRef>
          <a:effectRef idx="2">
            <a:schemeClr val="accent1"/>
          </a:effectRef>
          <a:fontRef idx="minor">
            <a:schemeClr val="lt1"/>
          </a:fontRef>
        </p:style>
        <p:txBody>
          <a:bodyPr lIns="13394" tIns="6697" rIns="13394" bIns="6697" rtlCol="0" anchor="ctr"/>
          <a:lstStyle/>
          <a:p>
            <a:pPr algn="ctr"/>
            <a:endParaRPr lang="en-US" sz="1350"/>
          </a:p>
        </p:txBody>
      </p:sp>
    </p:spTree>
    <p:extLst>
      <p:ext uri="{BB962C8B-B14F-4D97-AF65-F5344CB8AC3E}">
        <p14:creationId xmlns:p14="http://schemas.microsoft.com/office/powerpoint/2010/main" val="3421577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4">
            <a:lum/>
          </a:blip>
          <a:srcRect/>
          <a:stretch>
            <a:fillRect l="-17000" r="-17000"/>
          </a:stretch>
        </a:blipFill>
        <a:effectLst/>
      </p:bgPr>
    </p:bg>
    <p:spTree>
      <p:nvGrpSpPr>
        <p:cNvPr id="1" name=""/>
        <p:cNvGrpSpPr/>
        <p:nvPr/>
      </p:nvGrpSpPr>
      <p:grpSpPr>
        <a:xfrm>
          <a:off x="0" y="0"/>
          <a:ext cx="0" cy="0"/>
          <a:chOff x="0" y="0"/>
          <a:chExt cx="0" cy="0"/>
        </a:xfrm>
      </p:grpSpPr>
      <p:sp>
        <p:nvSpPr>
          <p:cNvPr id="10" name="Rectangle 9"/>
          <p:cNvSpPr/>
          <p:nvPr/>
        </p:nvSpPr>
        <p:spPr>
          <a:xfrm>
            <a:off x="419" y="4869656"/>
            <a:ext cx="6858000" cy="273844"/>
          </a:xfrm>
          <a:prstGeom prst="rect">
            <a:avLst/>
          </a:prstGeom>
          <a:solidFill>
            <a:srgbClr val="1C355E"/>
          </a:solidFill>
          <a:ln>
            <a:noFill/>
          </a:ln>
        </p:spPr>
        <p:style>
          <a:lnRef idx="1">
            <a:schemeClr val="accent1"/>
          </a:lnRef>
          <a:fillRef idx="3">
            <a:schemeClr val="accent1"/>
          </a:fillRef>
          <a:effectRef idx="2">
            <a:schemeClr val="accent1"/>
          </a:effectRef>
          <a:fontRef idx="minor">
            <a:schemeClr val="lt1"/>
          </a:fontRef>
        </p:style>
        <p:txBody>
          <a:bodyPr lIns="10046" tIns="5023" rIns="10046" bIns="5023" rtlCol="0" anchor="ctr"/>
          <a:lstStyle/>
          <a:p>
            <a:pPr algn="ctr"/>
            <a:endParaRPr lang="en-US" sz="731" dirty="0"/>
          </a:p>
        </p:txBody>
      </p:sp>
      <p:sp>
        <p:nvSpPr>
          <p:cNvPr id="9" name="Rectangle 8"/>
          <p:cNvSpPr/>
          <p:nvPr/>
        </p:nvSpPr>
        <p:spPr>
          <a:xfrm>
            <a:off x="419" y="1"/>
            <a:ext cx="6858000" cy="622300"/>
          </a:xfrm>
          <a:prstGeom prst="rect">
            <a:avLst/>
          </a:prstGeom>
          <a:solidFill>
            <a:srgbClr val="1C355E"/>
          </a:solidFill>
          <a:ln>
            <a:noFill/>
          </a:ln>
        </p:spPr>
        <p:style>
          <a:lnRef idx="1">
            <a:schemeClr val="accent1"/>
          </a:lnRef>
          <a:fillRef idx="3">
            <a:schemeClr val="accent1"/>
          </a:fillRef>
          <a:effectRef idx="2">
            <a:schemeClr val="accent1"/>
          </a:effectRef>
          <a:fontRef idx="minor">
            <a:schemeClr val="lt1"/>
          </a:fontRef>
        </p:style>
        <p:txBody>
          <a:bodyPr lIns="10046" tIns="5023" rIns="10046" bIns="5023" rtlCol="0" anchor="ctr"/>
          <a:lstStyle/>
          <a:p>
            <a:pPr algn="ctr"/>
            <a:endParaRPr lang="en-US" sz="731" dirty="0"/>
          </a:p>
        </p:txBody>
      </p:sp>
      <p:sp>
        <p:nvSpPr>
          <p:cNvPr id="2" name="Title Placeholder 1"/>
          <p:cNvSpPr>
            <a:spLocks noGrp="1"/>
          </p:cNvSpPr>
          <p:nvPr>
            <p:ph type="title"/>
          </p:nvPr>
        </p:nvSpPr>
        <p:spPr>
          <a:xfrm>
            <a:off x="168933" y="80690"/>
            <a:ext cx="4971209" cy="4437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8927" y="759765"/>
            <a:ext cx="6520984" cy="3872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8928" y="4869657"/>
            <a:ext cx="1543050" cy="273844"/>
          </a:xfrm>
          <a:prstGeom prst="rect">
            <a:avLst/>
          </a:prstGeom>
        </p:spPr>
        <p:txBody>
          <a:bodyPr vert="horz" lIns="91440" tIns="45720" rIns="91440" bIns="45720" rtlCol="0" anchor="ctr"/>
          <a:lstStyle>
            <a:lvl1pPr algn="l">
              <a:defRPr sz="506">
                <a:solidFill>
                  <a:schemeClr val="bg1"/>
                </a:solidFill>
              </a:defRPr>
            </a:lvl1pPr>
          </a:lstStyle>
          <a:p>
            <a:fld id="{7FACF872-6580-4D0D-BEBC-561BD7268095}" type="datetimeFigureOut">
              <a:rPr lang="en-US" smtClean="0"/>
              <a:t>5/23/19</a:t>
            </a:fld>
            <a:endParaRPr lang="en-US"/>
          </a:p>
        </p:txBody>
      </p:sp>
      <p:sp>
        <p:nvSpPr>
          <p:cNvPr id="5" name="Footer Placeholder 4"/>
          <p:cNvSpPr>
            <a:spLocks noGrp="1"/>
          </p:cNvSpPr>
          <p:nvPr>
            <p:ph type="ftr" sz="quarter" idx="3"/>
          </p:nvPr>
        </p:nvSpPr>
        <p:spPr>
          <a:xfrm>
            <a:off x="2262047" y="4869657"/>
            <a:ext cx="2314575" cy="273844"/>
          </a:xfrm>
          <a:prstGeom prst="rect">
            <a:avLst/>
          </a:prstGeom>
        </p:spPr>
        <p:txBody>
          <a:bodyPr vert="horz" lIns="91440" tIns="45720" rIns="91440" bIns="45720" rtlCol="0" anchor="ctr"/>
          <a:lstStyle>
            <a:lvl1pPr algn="ctr">
              <a:defRPr sz="506">
                <a:solidFill>
                  <a:schemeClr val="bg1"/>
                </a:solidFill>
              </a:defRPr>
            </a:lvl1pPr>
          </a:lstStyle>
          <a:p>
            <a:r>
              <a:rPr lang="en-US" b="1"/>
              <a:t>KeyW Proprietary – Not for disclosure except as authorized by KeyW </a:t>
            </a:r>
            <a:endParaRPr lang="en-US" dirty="0"/>
          </a:p>
        </p:txBody>
      </p:sp>
      <p:sp>
        <p:nvSpPr>
          <p:cNvPr id="6" name="Slide Number Placeholder 5"/>
          <p:cNvSpPr>
            <a:spLocks noGrp="1"/>
          </p:cNvSpPr>
          <p:nvPr>
            <p:ph type="sldNum" sz="quarter" idx="4"/>
          </p:nvPr>
        </p:nvSpPr>
        <p:spPr>
          <a:xfrm>
            <a:off x="5146862" y="4869656"/>
            <a:ext cx="1543050" cy="273844"/>
          </a:xfrm>
          <a:prstGeom prst="rect">
            <a:avLst/>
          </a:prstGeom>
        </p:spPr>
        <p:txBody>
          <a:bodyPr vert="horz" lIns="91440" tIns="45720" rIns="91440" bIns="45720" rtlCol="0" anchor="ctr"/>
          <a:lstStyle>
            <a:lvl1pPr algn="r">
              <a:defRPr sz="506">
                <a:solidFill>
                  <a:schemeClr val="bg1"/>
                </a:solidFill>
              </a:defRPr>
            </a:lvl1pPr>
          </a:lstStyle>
          <a:p>
            <a:fld id="{B5C01996-2D0B-4E1B-998A-4107E0F8DE91}" type="slidenum">
              <a:rPr lang="en-US" smtClean="0"/>
              <a:pPr/>
              <a:t>‹#›</a:t>
            </a:fld>
            <a:endParaRPr lang="en-US" dirty="0"/>
          </a:p>
        </p:txBody>
      </p:sp>
    </p:spTree>
    <p:extLst>
      <p:ext uri="{BB962C8B-B14F-4D97-AF65-F5344CB8AC3E}">
        <p14:creationId xmlns:p14="http://schemas.microsoft.com/office/powerpoint/2010/main" val="850358971"/>
      </p:ext>
    </p:extLst>
  </p:cSld>
  <p:clrMap bg1="lt1" tx1="dk1" bg2="lt2" tx2="dk2" accent1="accent1" accent2="accent2" accent3="accent3" accent4="accent4" accent5="accent5" accent6="accent6" hlink="hlink" folHlink="folHlink"/>
  <p:sldLayoutIdLst>
    <p:sldLayoutId id="2147483952" r:id="rId1"/>
    <p:sldLayoutId id="2147483954" r:id="rId2"/>
    <p:sldLayoutId id="2147483956" r:id="rId3"/>
    <p:sldLayoutId id="2147483957" r:id="rId4"/>
    <p:sldLayoutId id="2147483958" r:id="rId5"/>
    <p:sldLayoutId id="2147483959" r:id="rId6"/>
    <p:sldLayoutId id="2147483960" r:id="rId7"/>
    <p:sldLayoutId id="2147483961" r:id="rId8"/>
    <p:sldLayoutId id="2147483963" r:id="rId9"/>
    <p:sldLayoutId id="2147483964" r:id="rId10"/>
    <p:sldLayoutId id="2147483965" r:id="rId11"/>
    <p:sldLayoutId id="2147483945" r:id="rId12"/>
    <p:sldLayoutId id="2147483944" r:id="rId13"/>
    <p:sldLayoutId id="2147483948" r:id="rId14"/>
    <p:sldLayoutId id="2147483968" r:id="rId15"/>
    <p:sldLayoutId id="2147483969" r:id="rId16"/>
    <p:sldLayoutId id="2147483970" r:id="rId17"/>
    <p:sldLayoutId id="2147483971" r:id="rId18"/>
    <p:sldLayoutId id="2147483972" r:id="rId19"/>
    <p:sldLayoutId id="2147483973" r:id="rId20"/>
    <p:sldLayoutId id="2147483974" r:id="rId21"/>
    <p:sldLayoutId id="2147483975" r:id="rId22"/>
    <p:sldLayoutId id="2147483976" r:id="rId23"/>
    <p:sldLayoutId id="2147483977" r:id="rId24"/>
    <p:sldLayoutId id="2147483978" r:id="rId25"/>
    <p:sldLayoutId id="2147483979" r:id="rId26"/>
    <p:sldLayoutId id="2147483980" r:id="rId27"/>
    <p:sldLayoutId id="2147483981" r:id="rId28"/>
    <p:sldLayoutId id="2147483949" r:id="rId29"/>
    <p:sldLayoutId id="2147483967" r:id="rId30"/>
    <p:sldLayoutId id="2147483955" r:id="rId31"/>
    <p:sldLayoutId id="2147483953" r:id="rId32"/>
  </p:sldLayoutIdLst>
  <p:hf hdr="0" dt="0"/>
  <p:txStyles>
    <p:titleStyle>
      <a:lvl1pPr algn="l" defTabSz="514337" rtl="0" eaLnBrk="1" latinLnBrk="0" hangingPunct="1">
        <a:lnSpc>
          <a:spcPct val="90000"/>
        </a:lnSpc>
        <a:spcBef>
          <a:spcPct val="0"/>
        </a:spcBef>
        <a:buNone/>
        <a:defRPr sz="1575" b="1" kern="1200">
          <a:solidFill>
            <a:schemeClr val="bg1"/>
          </a:solidFill>
          <a:latin typeface="+mj-lt"/>
          <a:ea typeface="+mj-ea"/>
          <a:cs typeface="+mj-cs"/>
        </a:defRPr>
      </a:lvl1pPr>
    </p:titleStyle>
    <p:bodyStyle>
      <a:lvl1pPr marL="128585" indent="-128585" algn="l" defTabSz="514337" rtl="0" eaLnBrk="1" latinLnBrk="0" hangingPunct="1">
        <a:lnSpc>
          <a:spcPct val="90000"/>
        </a:lnSpc>
        <a:spcBef>
          <a:spcPts val="563"/>
        </a:spcBef>
        <a:buFont typeface="Arial" panose="020B0604020202020204" pitchFamily="34" charset="0"/>
        <a:buChar char="•"/>
        <a:defRPr sz="1575" kern="1200">
          <a:solidFill>
            <a:srgbClr val="1C345E"/>
          </a:solidFill>
          <a:latin typeface="+mn-lt"/>
          <a:ea typeface="+mn-ea"/>
          <a:cs typeface="+mn-cs"/>
        </a:defRPr>
      </a:lvl1pPr>
      <a:lvl2pPr marL="385754" indent="-128585" algn="l" defTabSz="514337"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22" indent="-128585" algn="l" defTabSz="514337"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091" indent="-128585" algn="l" defTabSz="514337" rtl="0" eaLnBrk="1" latinLnBrk="0" hangingPunct="1">
        <a:lnSpc>
          <a:spcPct val="90000"/>
        </a:lnSpc>
        <a:spcBef>
          <a:spcPts val="281"/>
        </a:spcBef>
        <a:buFont typeface=".AppleSystemUIFont" charset="-120"/>
        <a:buChar char="-"/>
        <a:defRPr sz="1013" kern="1200">
          <a:solidFill>
            <a:schemeClr val="tx1"/>
          </a:solidFill>
          <a:latin typeface="+mn-lt"/>
          <a:ea typeface="+mn-ea"/>
          <a:cs typeface="+mn-cs"/>
        </a:defRPr>
      </a:lvl4pPr>
      <a:lvl5pPr marL="1157259" indent="-128585" algn="l" defTabSz="514337" rtl="0" eaLnBrk="1" latinLnBrk="0" hangingPunct="1">
        <a:lnSpc>
          <a:spcPct val="90000"/>
        </a:lnSpc>
        <a:spcBef>
          <a:spcPts val="281"/>
        </a:spcBef>
        <a:buFont typeface=".AppleSystemUIFont" charset="-120"/>
        <a:buChar char="»"/>
        <a:defRPr sz="1013" kern="1200">
          <a:solidFill>
            <a:schemeClr val="tx1"/>
          </a:solidFill>
          <a:latin typeface="+mn-lt"/>
          <a:ea typeface="+mn-ea"/>
          <a:cs typeface="+mn-cs"/>
        </a:defRPr>
      </a:lvl5pPr>
      <a:lvl6pPr marL="1414428"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8"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2"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8" algn="l" defTabSz="514337"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Straight Arrow Connector 92">
            <a:extLst>
              <a:ext uri="{FF2B5EF4-FFF2-40B4-BE49-F238E27FC236}">
                <a16:creationId xmlns:a16="http://schemas.microsoft.com/office/drawing/2014/main" id="{E41F0CB0-9CA4-3746-9DD9-7961DECF631A}"/>
              </a:ext>
            </a:extLst>
          </p:cNvPr>
          <p:cNvCxnSpPr>
            <a:cxnSpLocks/>
          </p:cNvCxnSpPr>
          <p:nvPr/>
        </p:nvCxnSpPr>
        <p:spPr>
          <a:xfrm rot="5400000">
            <a:off x="5033279" y="3355277"/>
            <a:ext cx="26678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6279035-8C59-4A46-824B-AE164712E940}"/>
              </a:ext>
            </a:extLst>
          </p:cNvPr>
          <p:cNvCxnSpPr>
            <a:cxnSpLocks/>
          </p:cNvCxnSpPr>
          <p:nvPr/>
        </p:nvCxnSpPr>
        <p:spPr>
          <a:xfrm>
            <a:off x="811363" y="2182498"/>
            <a:ext cx="0" cy="2283100"/>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3FD8CD5-0256-BD4E-803F-8462ED7F21DB}"/>
              </a:ext>
            </a:extLst>
          </p:cNvPr>
          <p:cNvCxnSpPr>
            <a:cxnSpLocks/>
          </p:cNvCxnSpPr>
          <p:nvPr/>
        </p:nvCxnSpPr>
        <p:spPr>
          <a:xfrm>
            <a:off x="3480608" y="4083277"/>
            <a:ext cx="26678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0C1682A-E0D8-504D-8CE3-CABC27C583D5}"/>
              </a:ext>
            </a:extLst>
          </p:cNvPr>
          <p:cNvCxnSpPr>
            <a:cxnSpLocks/>
          </p:cNvCxnSpPr>
          <p:nvPr/>
        </p:nvCxnSpPr>
        <p:spPr>
          <a:xfrm>
            <a:off x="5166060" y="1988817"/>
            <a:ext cx="0" cy="52578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EBDEC58-2F94-4340-B80D-8D31C5738C02}"/>
              </a:ext>
            </a:extLst>
          </p:cNvPr>
          <p:cNvCxnSpPr>
            <a:cxnSpLocks/>
          </p:cNvCxnSpPr>
          <p:nvPr/>
        </p:nvCxnSpPr>
        <p:spPr>
          <a:xfrm>
            <a:off x="3469752" y="2999776"/>
            <a:ext cx="26678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2385429-3B00-2943-B38C-AB8E0E7EE843}"/>
              </a:ext>
            </a:extLst>
          </p:cNvPr>
          <p:cNvCxnSpPr>
            <a:cxnSpLocks/>
          </p:cNvCxnSpPr>
          <p:nvPr/>
        </p:nvCxnSpPr>
        <p:spPr>
          <a:xfrm>
            <a:off x="3726298" y="2769590"/>
            <a:ext cx="0" cy="941245"/>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82350A3-8331-C446-BB01-FBB33CB5AFCF}"/>
              </a:ext>
            </a:extLst>
          </p:cNvPr>
          <p:cNvCxnSpPr>
            <a:cxnSpLocks/>
          </p:cNvCxnSpPr>
          <p:nvPr/>
        </p:nvCxnSpPr>
        <p:spPr>
          <a:xfrm>
            <a:off x="3469752" y="3327668"/>
            <a:ext cx="26678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BB7C979-C400-CC43-AEBF-20DFEE3AD863}"/>
              </a:ext>
            </a:extLst>
          </p:cNvPr>
          <p:cNvCxnSpPr>
            <a:cxnSpLocks/>
          </p:cNvCxnSpPr>
          <p:nvPr/>
        </p:nvCxnSpPr>
        <p:spPr>
          <a:xfrm>
            <a:off x="3469752" y="3710835"/>
            <a:ext cx="26678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C923EC2-3073-9542-91EA-47B24060E5E6}"/>
              </a:ext>
            </a:extLst>
          </p:cNvPr>
          <p:cNvSpPr>
            <a:spLocks noGrp="1"/>
          </p:cNvSpPr>
          <p:nvPr>
            <p:ph type="title"/>
          </p:nvPr>
        </p:nvSpPr>
        <p:spPr/>
        <p:txBody>
          <a:bodyPr/>
          <a:lstStyle/>
          <a:p>
            <a:r>
              <a:rPr lang="en-US" dirty="0" err="1"/>
              <a:t>KeyW’s</a:t>
            </a:r>
            <a:r>
              <a:rPr lang="en-US" dirty="0"/>
              <a:t> Dual Solution</a:t>
            </a:r>
          </a:p>
        </p:txBody>
      </p:sp>
      <p:sp>
        <p:nvSpPr>
          <p:cNvPr id="4" name="Footer Placeholder 3">
            <a:extLst>
              <a:ext uri="{FF2B5EF4-FFF2-40B4-BE49-F238E27FC236}">
                <a16:creationId xmlns:a16="http://schemas.microsoft.com/office/drawing/2014/main" id="{E132BBB5-207F-BB4D-BCCB-29083643C9FE}"/>
              </a:ext>
            </a:extLst>
          </p:cNvPr>
          <p:cNvSpPr>
            <a:spLocks noGrp="1"/>
          </p:cNvSpPr>
          <p:nvPr>
            <p:ph type="ftr" sz="quarter" idx="11"/>
          </p:nvPr>
        </p:nvSpPr>
        <p:spPr/>
        <p:txBody>
          <a:bodyPr/>
          <a:lstStyle/>
          <a:p>
            <a:r>
              <a:rPr lang="en-US" b="1"/>
              <a:t>KeyW Proprietary – Not for disclosure except as authorized by KeyW </a:t>
            </a:r>
            <a:endParaRPr lang="en-US" dirty="0"/>
          </a:p>
        </p:txBody>
      </p:sp>
      <p:sp>
        <p:nvSpPr>
          <p:cNvPr id="5" name="Slide Number Placeholder 4">
            <a:extLst>
              <a:ext uri="{FF2B5EF4-FFF2-40B4-BE49-F238E27FC236}">
                <a16:creationId xmlns:a16="http://schemas.microsoft.com/office/drawing/2014/main" id="{EF41AC01-FBED-3B48-A675-89DF6CCBD56B}"/>
              </a:ext>
            </a:extLst>
          </p:cNvPr>
          <p:cNvSpPr>
            <a:spLocks noGrp="1"/>
          </p:cNvSpPr>
          <p:nvPr>
            <p:ph type="sldNum" sz="quarter" idx="12"/>
          </p:nvPr>
        </p:nvSpPr>
        <p:spPr/>
        <p:txBody>
          <a:bodyPr/>
          <a:lstStyle/>
          <a:p>
            <a:fld id="{B5C01996-2D0B-4E1B-998A-4107E0F8DE91}" type="slidenum">
              <a:rPr lang="en-US" smtClean="0"/>
              <a:pPr/>
              <a:t>1</a:t>
            </a:fld>
            <a:endParaRPr lang="en-US" dirty="0"/>
          </a:p>
        </p:txBody>
      </p:sp>
      <p:sp>
        <p:nvSpPr>
          <p:cNvPr id="7" name="TextBox 6">
            <a:extLst>
              <a:ext uri="{FF2B5EF4-FFF2-40B4-BE49-F238E27FC236}">
                <a16:creationId xmlns:a16="http://schemas.microsoft.com/office/drawing/2014/main" id="{6004937B-C998-974F-9AB8-F18230A01E1C}"/>
              </a:ext>
            </a:extLst>
          </p:cNvPr>
          <p:cNvSpPr txBox="1"/>
          <p:nvPr/>
        </p:nvSpPr>
        <p:spPr>
          <a:xfrm>
            <a:off x="253470" y="664029"/>
            <a:ext cx="6173870" cy="338554"/>
          </a:xfrm>
          <a:prstGeom prst="rect">
            <a:avLst/>
          </a:prstGeom>
          <a:noFill/>
        </p:spPr>
        <p:txBody>
          <a:bodyPr wrap="none" rtlCol="0">
            <a:spAutoFit/>
          </a:bodyPr>
          <a:lstStyle/>
          <a:p>
            <a:r>
              <a:rPr lang="en-US" sz="1600" b="1" dirty="0"/>
              <a:t>Solution 1 – Automated feature extraction + machine learning</a:t>
            </a:r>
          </a:p>
        </p:txBody>
      </p:sp>
      <p:sp>
        <p:nvSpPr>
          <p:cNvPr id="8" name="TextBox 7">
            <a:extLst>
              <a:ext uri="{FF2B5EF4-FFF2-40B4-BE49-F238E27FC236}">
                <a16:creationId xmlns:a16="http://schemas.microsoft.com/office/drawing/2014/main" id="{62E10C98-5ECB-8540-B721-D84885940AB9}"/>
              </a:ext>
            </a:extLst>
          </p:cNvPr>
          <p:cNvSpPr txBox="1"/>
          <p:nvPr/>
        </p:nvSpPr>
        <p:spPr>
          <a:xfrm>
            <a:off x="2017588" y="1227785"/>
            <a:ext cx="986167" cy="261610"/>
          </a:xfrm>
          <a:prstGeom prst="rect">
            <a:avLst/>
          </a:prstGeom>
          <a:noFill/>
        </p:spPr>
        <p:txBody>
          <a:bodyPr wrap="none" rtlCol="0">
            <a:spAutoFit/>
          </a:bodyPr>
          <a:lstStyle/>
          <a:p>
            <a:r>
              <a:rPr lang="en-US" sz="1100" dirty="0"/>
              <a:t>Disassembly</a:t>
            </a:r>
          </a:p>
        </p:txBody>
      </p:sp>
      <p:sp>
        <p:nvSpPr>
          <p:cNvPr id="9" name="TextBox 8">
            <a:extLst>
              <a:ext uri="{FF2B5EF4-FFF2-40B4-BE49-F238E27FC236}">
                <a16:creationId xmlns:a16="http://schemas.microsoft.com/office/drawing/2014/main" id="{EEDFEBF4-BFDF-7D4A-973A-917DF401CF79}"/>
              </a:ext>
            </a:extLst>
          </p:cNvPr>
          <p:cNvSpPr txBox="1"/>
          <p:nvPr/>
        </p:nvSpPr>
        <p:spPr>
          <a:xfrm>
            <a:off x="2182745" y="1537768"/>
            <a:ext cx="599844" cy="261610"/>
          </a:xfrm>
          <a:prstGeom prst="rect">
            <a:avLst/>
          </a:prstGeom>
          <a:noFill/>
        </p:spPr>
        <p:txBody>
          <a:bodyPr wrap="none" rtlCol="0">
            <a:spAutoFit/>
          </a:bodyPr>
          <a:lstStyle/>
          <a:p>
            <a:r>
              <a:rPr lang="en-US" sz="1100" dirty="0"/>
              <a:t>strings</a:t>
            </a:r>
          </a:p>
        </p:txBody>
      </p:sp>
      <p:sp>
        <p:nvSpPr>
          <p:cNvPr id="10" name="TextBox 9">
            <a:extLst>
              <a:ext uri="{FF2B5EF4-FFF2-40B4-BE49-F238E27FC236}">
                <a16:creationId xmlns:a16="http://schemas.microsoft.com/office/drawing/2014/main" id="{2155A8FE-01D1-6C4C-9E15-E8D8A25ED989}"/>
              </a:ext>
            </a:extLst>
          </p:cNvPr>
          <p:cNvSpPr txBox="1"/>
          <p:nvPr/>
        </p:nvSpPr>
        <p:spPr>
          <a:xfrm>
            <a:off x="2096985" y="1887868"/>
            <a:ext cx="771365" cy="261610"/>
          </a:xfrm>
          <a:prstGeom prst="rect">
            <a:avLst/>
          </a:prstGeom>
          <a:noFill/>
        </p:spPr>
        <p:txBody>
          <a:bodyPr wrap="none" rtlCol="0">
            <a:spAutoFit/>
          </a:bodyPr>
          <a:lstStyle/>
          <a:p>
            <a:r>
              <a:rPr lang="en-US" sz="1100" dirty="0"/>
              <a:t>metadata</a:t>
            </a:r>
          </a:p>
        </p:txBody>
      </p:sp>
      <p:sp>
        <p:nvSpPr>
          <p:cNvPr id="11" name="Rectangle 10">
            <a:extLst>
              <a:ext uri="{FF2B5EF4-FFF2-40B4-BE49-F238E27FC236}">
                <a16:creationId xmlns:a16="http://schemas.microsoft.com/office/drawing/2014/main" id="{5BB64062-364C-D84A-B116-4BB48755F391}"/>
              </a:ext>
            </a:extLst>
          </p:cNvPr>
          <p:cNvSpPr/>
          <p:nvPr/>
        </p:nvSpPr>
        <p:spPr>
          <a:xfrm>
            <a:off x="253470" y="1305868"/>
            <a:ext cx="1115786" cy="922676"/>
          </a:xfrm>
          <a:prstGeom prst="rect">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a:t>
            </a:r>
          </a:p>
          <a:p>
            <a:pPr algn="ctr"/>
            <a:r>
              <a:rPr lang="en-US" sz="1200" dirty="0"/>
              <a:t>Potential</a:t>
            </a:r>
          </a:p>
          <a:p>
            <a:pPr algn="ctr"/>
            <a:r>
              <a:rPr lang="en-US" sz="1200" dirty="0"/>
              <a:t>Malware</a:t>
            </a:r>
          </a:p>
          <a:p>
            <a:pPr algn="ctr"/>
            <a:r>
              <a:rPr lang="en-US" sz="1200" dirty="0"/>
              <a:t>Sample</a:t>
            </a:r>
          </a:p>
        </p:txBody>
      </p:sp>
      <p:cxnSp>
        <p:nvCxnSpPr>
          <p:cNvPr id="15" name="Straight Arrow Connector 14">
            <a:extLst>
              <a:ext uri="{FF2B5EF4-FFF2-40B4-BE49-F238E27FC236}">
                <a16:creationId xmlns:a16="http://schemas.microsoft.com/office/drawing/2014/main" id="{365CDC08-49DE-EE45-A178-515438D05C3F}"/>
              </a:ext>
            </a:extLst>
          </p:cNvPr>
          <p:cNvCxnSpPr>
            <a:cxnSpLocks/>
            <a:endCxn id="8" idx="1"/>
          </p:cNvCxnSpPr>
          <p:nvPr/>
        </p:nvCxnSpPr>
        <p:spPr>
          <a:xfrm flipV="1">
            <a:off x="1347783" y="1358590"/>
            <a:ext cx="669805" cy="26928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163460-917B-7F45-8FDE-3141BA318277}"/>
              </a:ext>
            </a:extLst>
          </p:cNvPr>
          <p:cNvCxnSpPr>
            <a:cxnSpLocks/>
          </p:cNvCxnSpPr>
          <p:nvPr/>
        </p:nvCxnSpPr>
        <p:spPr>
          <a:xfrm>
            <a:off x="1369255" y="1692805"/>
            <a:ext cx="64008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61C6E8D-87B2-DB49-ABAE-E6A53EBF7526}"/>
              </a:ext>
            </a:extLst>
          </p:cNvPr>
          <p:cNvCxnSpPr>
            <a:cxnSpLocks/>
            <a:stCxn id="11" idx="3"/>
          </p:cNvCxnSpPr>
          <p:nvPr/>
        </p:nvCxnSpPr>
        <p:spPr>
          <a:xfrm>
            <a:off x="1369256" y="1767206"/>
            <a:ext cx="634267" cy="22049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6A58C6E-C201-DA49-8955-468D7868B7AC}"/>
              </a:ext>
            </a:extLst>
          </p:cNvPr>
          <p:cNvCxnSpPr>
            <a:cxnSpLocks/>
          </p:cNvCxnSpPr>
          <p:nvPr/>
        </p:nvCxnSpPr>
        <p:spPr>
          <a:xfrm flipH="1" flipV="1">
            <a:off x="2982282" y="1362223"/>
            <a:ext cx="714649" cy="221450"/>
          </a:xfrm>
          <a:prstGeom prst="straightConnector1">
            <a:avLst/>
          </a:prstGeom>
          <a:ln w="22225">
            <a:solidFill>
              <a:schemeClr val="tx1"/>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749B090-0434-F246-9063-52720142754A}"/>
              </a:ext>
            </a:extLst>
          </p:cNvPr>
          <p:cNvCxnSpPr>
            <a:cxnSpLocks/>
          </p:cNvCxnSpPr>
          <p:nvPr/>
        </p:nvCxnSpPr>
        <p:spPr>
          <a:xfrm flipH="1">
            <a:off x="2982282" y="1653015"/>
            <a:ext cx="714650" cy="0"/>
          </a:xfrm>
          <a:prstGeom prst="straightConnector1">
            <a:avLst/>
          </a:prstGeom>
          <a:ln w="22225">
            <a:solidFill>
              <a:schemeClr val="tx1"/>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D6B17E2-661F-2E41-99AD-FBC4B2C2D433}"/>
              </a:ext>
            </a:extLst>
          </p:cNvPr>
          <p:cNvCxnSpPr>
            <a:cxnSpLocks/>
          </p:cNvCxnSpPr>
          <p:nvPr/>
        </p:nvCxnSpPr>
        <p:spPr>
          <a:xfrm flipH="1">
            <a:off x="2966626" y="1711957"/>
            <a:ext cx="730305" cy="295142"/>
          </a:xfrm>
          <a:prstGeom prst="straightConnector1">
            <a:avLst/>
          </a:prstGeom>
          <a:ln w="22225">
            <a:solidFill>
              <a:schemeClr val="tx1"/>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7A95B0FE-F1CE-CA4F-800B-2D6ABB8A95AB}"/>
              </a:ext>
            </a:extLst>
          </p:cNvPr>
          <p:cNvGrpSpPr/>
          <p:nvPr/>
        </p:nvGrpSpPr>
        <p:grpSpPr>
          <a:xfrm>
            <a:off x="3891375" y="1277290"/>
            <a:ext cx="2656377" cy="777307"/>
            <a:chOff x="3891375" y="1442853"/>
            <a:chExt cx="2656377" cy="777307"/>
          </a:xfrm>
        </p:grpSpPr>
        <p:sp>
          <p:nvSpPr>
            <p:cNvPr id="12" name="Rectangle 11">
              <a:extLst>
                <a:ext uri="{FF2B5EF4-FFF2-40B4-BE49-F238E27FC236}">
                  <a16:creationId xmlns:a16="http://schemas.microsoft.com/office/drawing/2014/main" id="{9196D43D-A110-5F4E-B5D5-8EEAB49271EA}"/>
                </a:ext>
              </a:extLst>
            </p:cNvPr>
            <p:cNvSpPr/>
            <p:nvPr/>
          </p:nvSpPr>
          <p:spPr>
            <a:xfrm>
              <a:off x="3891375" y="1442853"/>
              <a:ext cx="2656377" cy="777307"/>
            </a:xfrm>
            <a:prstGeom prst="rect">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Feature Hashing Vectorizer</a:t>
              </a:r>
            </a:p>
            <a:p>
              <a:pPr algn="ctr"/>
              <a:endParaRPr lang="en-US" sz="1200" dirty="0"/>
            </a:p>
            <a:p>
              <a:pPr algn="ctr"/>
              <a:r>
                <a:rPr lang="en-US" sz="1200" dirty="0"/>
                <a:t>Random Forests Machine Learning</a:t>
              </a:r>
            </a:p>
          </p:txBody>
        </p:sp>
        <p:cxnSp>
          <p:nvCxnSpPr>
            <p:cNvPr id="29" name="Straight Arrow Connector 28">
              <a:extLst>
                <a:ext uri="{FF2B5EF4-FFF2-40B4-BE49-F238E27FC236}">
                  <a16:creationId xmlns:a16="http://schemas.microsoft.com/office/drawing/2014/main" id="{EC68009A-0011-0B4C-8BC8-23D497D69161}"/>
                </a:ext>
              </a:extLst>
            </p:cNvPr>
            <p:cNvCxnSpPr>
              <a:cxnSpLocks/>
            </p:cNvCxnSpPr>
            <p:nvPr/>
          </p:nvCxnSpPr>
          <p:spPr>
            <a:xfrm>
              <a:off x="5195849" y="1737727"/>
              <a:ext cx="0" cy="182880"/>
            </a:xfrm>
            <a:prstGeom prst="straightConnector1">
              <a:avLst/>
            </a:prstGeom>
            <a:ln w="34925">
              <a:solidFill>
                <a:schemeClr val="bg1"/>
              </a:solidFill>
              <a:headEnd w="sm" len="med"/>
              <a:tailEnd type="triangle" w="sm" len="med"/>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a:extLst>
              <a:ext uri="{FF2B5EF4-FFF2-40B4-BE49-F238E27FC236}">
                <a16:creationId xmlns:a16="http://schemas.microsoft.com/office/drawing/2014/main" id="{14E29133-09F0-784E-8D04-61EF84ED8ABE}"/>
              </a:ext>
            </a:extLst>
          </p:cNvPr>
          <p:cNvCxnSpPr>
            <a:cxnSpLocks/>
          </p:cNvCxnSpPr>
          <p:nvPr/>
        </p:nvCxnSpPr>
        <p:spPr>
          <a:xfrm>
            <a:off x="811363" y="2999776"/>
            <a:ext cx="26678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0E8AA51-99B4-4449-947C-59ACAE848474}"/>
              </a:ext>
            </a:extLst>
          </p:cNvPr>
          <p:cNvSpPr/>
          <p:nvPr/>
        </p:nvSpPr>
        <p:spPr>
          <a:xfrm>
            <a:off x="1078143" y="2645693"/>
            <a:ext cx="2444242" cy="411624"/>
          </a:xfrm>
          <a:prstGeom prst="rect">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EMBER - Gradient Boosted Trees Machine Learning Trained on ~600,000 PEs</a:t>
            </a:r>
          </a:p>
        </p:txBody>
      </p:sp>
      <p:sp>
        <p:nvSpPr>
          <p:cNvPr id="41" name="Rectangle 40">
            <a:extLst>
              <a:ext uri="{FF2B5EF4-FFF2-40B4-BE49-F238E27FC236}">
                <a16:creationId xmlns:a16="http://schemas.microsoft.com/office/drawing/2014/main" id="{2CADFC07-4B59-934C-9338-F7173F7852AE}"/>
              </a:ext>
            </a:extLst>
          </p:cNvPr>
          <p:cNvSpPr/>
          <p:nvPr/>
        </p:nvSpPr>
        <p:spPr>
          <a:xfrm>
            <a:off x="1078143" y="3575304"/>
            <a:ext cx="2444239" cy="248406"/>
          </a:xfrm>
          <a:prstGeom prst="rect">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Virus Total</a:t>
            </a:r>
          </a:p>
        </p:txBody>
      </p:sp>
      <p:sp>
        <p:nvSpPr>
          <p:cNvPr id="42" name="Rectangle 41">
            <a:extLst>
              <a:ext uri="{FF2B5EF4-FFF2-40B4-BE49-F238E27FC236}">
                <a16:creationId xmlns:a16="http://schemas.microsoft.com/office/drawing/2014/main" id="{C23A2797-63D2-2B49-9A3A-54069A12ED37}"/>
              </a:ext>
            </a:extLst>
          </p:cNvPr>
          <p:cNvSpPr/>
          <p:nvPr/>
        </p:nvSpPr>
        <p:spPr>
          <a:xfrm>
            <a:off x="1078143" y="3145002"/>
            <a:ext cx="2444233" cy="362684"/>
          </a:xfrm>
          <a:prstGeom prst="rect">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Deep convolutional neural network artificial intelligence model</a:t>
            </a:r>
          </a:p>
        </p:txBody>
      </p:sp>
      <p:cxnSp>
        <p:nvCxnSpPr>
          <p:cNvPr id="43" name="Straight Arrow Connector 42">
            <a:extLst>
              <a:ext uri="{FF2B5EF4-FFF2-40B4-BE49-F238E27FC236}">
                <a16:creationId xmlns:a16="http://schemas.microsoft.com/office/drawing/2014/main" id="{5486D1EB-35EA-B242-ACD1-5A33AD85AD1D}"/>
              </a:ext>
            </a:extLst>
          </p:cNvPr>
          <p:cNvCxnSpPr>
            <a:cxnSpLocks/>
          </p:cNvCxnSpPr>
          <p:nvPr/>
        </p:nvCxnSpPr>
        <p:spPr>
          <a:xfrm>
            <a:off x="811363" y="3327668"/>
            <a:ext cx="26678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647F68D-C4DE-2345-9573-FF5DE773387C}"/>
              </a:ext>
            </a:extLst>
          </p:cNvPr>
          <p:cNvCxnSpPr>
            <a:cxnSpLocks/>
          </p:cNvCxnSpPr>
          <p:nvPr/>
        </p:nvCxnSpPr>
        <p:spPr>
          <a:xfrm>
            <a:off x="811363" y="4080949"/>
            <a:ext cx="26678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0E702DC-52A7-134E-BD08-086BC7CC98AF}"/>
              </a:ext>
            </a:extLst>
          </p:cNvPr>
          <p:cNvSpPr/>
          <p:nvPr/>
        </p:nvSpPr>
        <p:spPr>
          <a:xfrm>
            <a:off x="3983098" y="2512260"/>
            <a:ext cx="2444242" cy="777307"/>
          </a:xfrm>
          <a:prstGeom prst="rect">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Heuristic based model combiner</a:t>
            </a:r>
          </a:p>
          <a:p>
            <a:pPr algn="ctr"/>
            <a:endParaRPr lang="en-US" sz="1100" dirty="0"/>
          </a:p>
          <a:p>
            <a:pPr algn="ctr"/>
            <a:r>
              <a:rPr lang="en-US" sz="1100" dirty="0"/>
              <a:t>To be replaced by machine learning meta-learner with more data</a:t>
            </a:r>
          </a:p>
        </p:txBody>
      </p:sp>
      <p:cxnSp>
        <p:nvCxnSpPr>
          <p:cNvPr id="64" name="Straight Arrow Connector 63">
            <a:extLst>
              <a:ext uri="{FF2B5EF4-FFF2-40B4-BE49-F238E27FC236}">
                <a16:creationId xmlns:a16="http://schemas.microsoft.com/office/drawing/2014/main" id="{6B814A2E-92ED-E54B-8BF6-FC24F27489BE}"/>
              </a:ext>
            </a:extLst>
          </p:cNvPr>
          <p:cNvCxnSpPr>
            <a:cxnSpLocks/>
          </p:cNvCxnSpPr>
          <p:nvPr/>
        </p:nvCxnSpPr>
        <p:spPr>
          <a:xfrm>
            <a:off x="3716318" y="2777207"/>
            <a:ext cx="26678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A3FC1E9A-A0EB-A94B-9912-58700C8619CE}"/>
              </a:ext>
            </a:extLst>
          </p:cNvPr>
          <p:cNvSpPr/>
          <p:nvPr/>
        </p:nvSpPr>
        <p:spPr>
          <a:xfrm>
            <a:off x="1078143" y="3944026"/>
            <a:ext cx="2444239" cy="273845"/>
          </a:xfrm>
          <a:prstGeom prst="rect">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ssdeep</a:t>
            </a:r>
            <a:r>
              <a:rPr lang="en-US" sz="800" dirty="0"/>
              <a:t> – fuzzy hash matching</a:t>
            </a:r>
          </a:p>
        </p:txBody>
      </p:sp>
      <p:cxnSp>
        <p:nvCxnSpPr>
          <p:cNvPr id="69" name="Straight Arrow Connector 68">
            <a:extLst>
              <a:ext uri="{FF2B5EF4-FFF2-40B4-BE49-F238E27FC236}">
                <a16:creationId xmlns:a16="http://schemas.microsoft.com/office/drawing/2014/main" id="{CBC25FCA-F933-9C4B-9435-2196403EB901}"/>
              </a:ext>
            </a:extLst>
          </p:cNvPr>
          <p:cNvCxnSpPr>
            <a:cxnSpLocks/>
          </p:cNvCxnSpPr>
          <p:nvPr/>
        </p:nvCxnSpPr>
        <p:spPr>
          <a:xfrm>
            <a:off x="811363" y="4465598"/>
            <a:ext cx="26678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6D443F7-F0E1-DD49-9A63-7DD17ECAB5EE}"/>
              </a:ext>
            </a:extLst>
          </p:cNvPr>
          <p:cNvCxnSpPr>
            <a:cxnSpLocks/>
          </p:cNvCxnSpPr>
          <p:nvPr/>
        </p:nvCxnSpPr>
        <p:spPr>
          <a:xfrm>
            <a:off x="3480608" y="4465598"/>
            <a:ext cx="26678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8106C8C5-EFA7-1E40-B816-64FF227DFA2E}"/>
              </a:ext>
            </a:extLst>
          </p:cNvPr>
          <p:cNvSpPr/>
          <p:nvPr/>
        </p:nvSpPr>
        <p:spPr>
          <a:xfrm>
            <a:off x="1078143" y="4326232"/>
            <a:ext cx="2444239" cy="311172"/>
          </a:xfrm>
          <a:prstGeom prst="rect">
            <a:avLst/>
          </a:prstGeom>
          <a:solidFill>
            <a:schemeClr val="tx2">
              <a:lumMod val="60000"/>
              <a:lumOff val="40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Siamese convolutional neural network : one-shot matching of new malware samples</a:t>
            </a:r>
          </a:p>
        </p:txBody>
      </p:sp>
      <p:sp>
        <p:nvSpPr>
          <p:cNvPr id="81" name="TextBox 80">
            <a:extLst>
              <a:ext uri="{FF2B5EF4-FFF2-40B4-BE49-F238E27FC236}">
                <a16:creationId xmlns:a16="http://schemas.microsoft.com/office/drawing/2014/main" id="{C629825D-119B-DF49-A6A8-28AC347188D6}"/>
              </a:ext>
            </a:extLst>
          </p:cNvPr>
          <p:cNvSpPr txBox="1"/>
          <p:nvPr/>
        </p:nvSpPr>
        <p:spPr>
          <a:xfrm>
            <a:off x="1444904" y="982356"/>
            <a:ext cx="2292615" cy="307777"/>
          </a:xfrm>
          <a:prstGeom prst="rect">
            <a:avLst/>
          </a:prstGeom>
          <a:noFill/>
        </p:spPr>
        <p:txBody>
          <a:bodyPr wrap="none" rtlCol="0">
            <a:spAutoFit/>
          </a:bodyPr>
          <a:lstStyle/>
          <a:p>
            <a:r>
              <a:rPr lang="en-US" sz="1400" b="1" dirty="0"/>
              <a:t>Plugin feature extractors</a:t>
            </a:r>
          </a:p>
        </p:txBody>
      </p:sp>
      <p:cxnSp>
        <p:nvCxnSpPr>
          <p:cNvPr id="90" name="Straight Arrow Connector 89">
            <a:extLst>
              <a:ext uri="{FF2B5EF4-FFF2-40B4-BE49-F238E27FC236}">
                <a16:creationId xmlns:a16="http://schemas.microsoft.com/office/drawing/2014/main" id="{7DAF351F-C5AF-E749-B0BE-BA775CACA091}"/>
              </a:ext>
            </a:extLst>
          </p:cNvPr>
          <p:cNvCxnSpPr>
            <a:cxnSpLocks/>
          </p:cNvCxnSpPr>
          <p:nvPr/>
        </p:nvCxnSpPr>
        <p:spPr>
          <a:xfrm>
            <a:off x="3738241" y="4087526"/>
            <a:ext cx="0" cy="385135"/>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1E0B84D7-AFCF-E141-A564-96FFB8504E78}"/>
              </a:ext>
            </a:extLst>
          </p:cNvPr>
          <p:cNvCxnSpPr>
            <a:cxnSpLocks/>
          </p:cNvCxnSpPr>
          <p:nvPr/>
        </p:nvCxnSpPr>
        <p:spPr>
          <a:xfrm>
            <a:off x="3740810" y="4272691"/>
            <a:ext cx="26678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773D3EF8-A504-0C42-9A05-842FFAD54C34}"/>
              </a:ext>
            </a:extLst>
          </p:cNvPr>
          <p:cNvSpPr txBox="1"/>
          <p:nvPr/>
        </p:nvSpPr>
        <p:spPr>
          <a:xfrm>
            <a:off x="4108719" y="3459176"/>
            <a:ext cx="2114681" cy="430887"/>
          </a:xfrm>
          <a:prstGeom prst="rect">
            <a:avLst/>
          </a:prstGeom>
          <a:noFill/>
        </p:spPr>
        <p:txBody>
          <a:bodyPr wrap="none" rtlCol="0">
            <a:spAutoFit/>
          </a:bodyPr>
          <a:lstStyle/>
          <a:p>
            <a:pPr algn="ctr"/>
            <a:r>
              <a:rPr lang="en-US" sz="1100" dirty="0"/>
              <a:t>Benign / malware classification</a:t>
            </a:r>
          </a:p>
          <a:p>
            <a:pPr algn="ctr"/>
            <a:r>
              <a:rPr lang="en-US" sz="1100" dirty="0"/>
              <a:t>Family classification</a:t>
            </a:r>
          </a:p>
        </p:txBody>
      </p:sp>
      <p:sp>
        <p:nvSpPr>
          <p:cNvPr id="96" name="TextBox 95">
            <a:extLst>
              <a:ext uri="{FF2B5EF4-FFF2-40B4-BE49-F238E27FC236}">
                <a16:creationId xmlns:a16="http://schemas.microsoft.com/office/drawing/2014/main" id="{A2521975-7D80-0946-AD8D-ADA27BAF2583}"/>
              </a:ext>
            </a:extLst>
          </p:cNvPr>
          <p:cNvSpPr txBox="1"/>
          <p:nvPr/>
        </p:nvSpPr>
        <p:spPr>
          <a:xfrm>
            <a:off x="3769775" y="3996854"/>
            <a:ext cx="2895344" cy="600164"/>
          </a:xfrm>
          <a:prstGeom prst="rect">
            <a:avLst/>
          </a:prstGeom>
          <a:noFill/>
        </p:spPr>
        <p:txBody>
          <a:bodyPr wrap="none" rtlCol="0">
            <a:spAutoFit/>
          </a:bodyPr>
          <a:lstStyle/>
          <a:p>
            <a:pPr algn="ctr"/>
            <a:r>
              <a:rPr lang="en-US" sz="1100" dirty="0"/>
              <a:t>Fuzzy matching to original families</a:t>
            </a:r>
          </a:p>
          <a:p>
            <a:pPr algn="ctr"/>
            <a:r>
              <a:rPr lang="en-US" sz="1100" dirty="0"/>
              <a:t>Fuzzy matching to previous alerts</a:t>
            </a:r>
          </a:p>
          <a:p>
            <a:pPr algn="ctr"/>
            <a:r>
              <a:rPr lang="en-US" sz="1100" dirty="0"/>
              <a:t>One-shot learning of new malware samples</a:t>
            </a:r>
          </a:p>
        </p:txBody>
      </p:sp>
      <p:cxnSp>
        <p:nvCxnSpPr>
          <p:cNvPr id="98" name="Straight Arrow Connector 97">
            <a:extLst>
              <a:ext uri="{FF2B5EF4-FFF2-40B4-BE49-F238E27FC236}">
                <a16:creationId xmlns:a16="http://schemas.microsoft.com/office/drawing/2014/main" id="{3254EAAA-0272-DC4C-87A2-D674D2A4DC00}"/>
              </a:ext>
            </a:extLst>
          </p:cNvPr>
          <p:cNvCxnSpPr>
            <a:cxnSpLocks/>
          </p:cNvCxnSpPr>
          <p:nvPr/>
        </p:nvCxnSpPr>
        <p:spPr>
          <a:xfrm>
            <a:off x="811363" y="3698076"/>
            <a:ext cx="26678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46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3EC2-3073-9542-91EA-47B24060E5E6}"/>
              </a:ext>
            </a:extLst>
          </p:cNvPr>
          <p:cNvSpPr>
            <a:spLocks noGrp="1"/>
          </p:cNvSpPr>
          <p:nvPr>
            <p:ph type="title"/>
          </p:nvPr>
        </p:nvSpPr>
        <p:spPr/>
        <p:txBody>
          <a:bodyPr/>
          <a:lstStyle/>
          <a:p>
            <a:r>
              <a:rPr lang="en-US" dirty="0" err="1"/>
              <a:t>KeyW’s</a:t>
            </a:r>
            <a:r>
              <a:rPr lang="en-US" dirty="0"/>
              <a:t> Dual Solution</a:t>
            </a:r>
          </a:p>
        </p:txBody>
      </p:sp>
      <p:sp>
        <p:nvSpPr>
          <p:cNvPr id="4" name="Footer Placeholder 3">
            <a:extLst>
              <a:ext uri="{FF2B5EF4-FFF2-40B4-BE49-F238E27FC236}">
                <a16:creationId xmlns:a16="http://schemas.microsoft.com/office/drawing/2014/main" id="{E132BBB5-207F-BB4D-BCCB-29083643C9FE}"/>
              </a:ext>
            </a:extLst>
          </p:cNvPr>
          <p:cNvSpPr>
            <a:spLocks noGrp="1"/>
          </p:cNvSpPr>
          <p:nvPr>
            <p:ph type="ftr" sz="quarter" idx="11"/>
          </p:nvPr>
        </p:nvSpPr>
        <p:spPr/>
        <p:txBody>
          <a:bodyPr/>
          <a:lstStyle/>
          <a:p>
            <a:r>
              <a:rPr lang="en-US" b="1"/>
              <a:t>KeyW Proprietary – Not for disclosure except as authorized by KeyW </a:t>
            </a:r>
            <a:endParaRPr lang="en-US" dirty="0"/>
          </a:p>
        </p:txBody>
      </p:sp>
      <p:sp>
        <p:nvSpPr>
          <p:cNvPr id="5" name="Slide Number Placeholder 4">
            <a:extLst>
              <a:ext uri="{FF2B5EF4-FFF2-40B4-BE49-F238E27FC236}">
                <a16:creationId xmlns:a16="http://schemas.microsoft.com/office/drawing/2014/main" id="{EF41AC01-FBED-3B48-A675-89DF6CCBD56B}"/>
              </a:ext>
            </a:extLst>
          </p:cNvPr>
          <p:cNvSpPr>
            <a:spLocks noGrp="1"/>
          </p:cNvSpPr>
          <p:nvPr>
            <p:ph type="sldNum" sz="quarter" idx="12"/>
          </p:nvPr>
        </p:nvSpPr>
        <p:spPr/>
        <p:txBody>
          <a:bodyPr/>
          <a:lstStyle/>
          <a:p>
            <a:fld id="{B5C01996-2D0B-4E1B-998A-4107E0F8DE91}" type="slidenum">
              <a:rPr lang="en-US" smtClean="0"/>
              <a:pPr/>
              <a:t>2</a:t>
            </a:fld>
            <a:endParaRPr lang="en-US" dirty="0"/>
          </a:p>
        </p:txBody>
      </p:sp>
      <p:sp>
        <p:nvSpPr>
          <p:cNvPr id="7" name="TextBox 6">
            <a:extLst>
              <a:ext uri="{FF2B5EF4-FFF2-40B4-BE49-F238E27FC236}">
                <a16:creationId xmlns:a16="http://schemas.microsoft.com/office/drawing/2014/main" id="{4FD2F1A9-C9E8-1C42-9B25-C28754B7C97A}"/>
              </a:ext>
            </a:extLst>
          </p:cNvPr>
          <p:cNvSpPr txBox="1"/>
          <p:nvPr/>
        </p:nvSpPr>
        <p:spPr>
          <a:xfrm>
            <a:off x="810142" y="664029"/>
            <a:ext cx="5237716" cy="338554"/>
          </a:xfrm>
          <a:prstGeom prst="rect">
            <a:avLst/>
          </a:prstGeom>
          <a:noFill/>
        </p:spPr>
        <p:txBody>
          <a:bodyPr wrap="none" rtlCol="0">
            <a:spAutoFit/>
          </a:bodyPr>
          <a:lstStyle/>
          <a:p>
            <a:r>
              <a:rPr lang="en-US" sz="1600" b="1" dirty="0"/>
              <a:t>Solution 2 – Artificial intelligence (neural networks)</a:t>
            </a:r>
          </a:p>
        </p:txBody>
      </p:sp>
      <p:sp>
        <p:nvSpPr>
          <p:cNvPr id="3" name="TextBox 2">
            <a:extLst>
              <a:ext uri="{FF2B5EF4-FFF2-40B4-BE49-F238E27FC236}">
                <a16:creationId xmlns:a16="http://schemas.microsoft.com/office/drawing/2014/main" id="{5783A5BA-E1E0-C942-A1AF-4F270C2E9C59}"/>
              </a:ext>
            </a:extLst>
          </p:cNvPr>
          <p:cNvSpPr txBox="1"/>
          <p:nvPr/>
        </p:nvSpPr>
        <p:spPr>
          <a:xfrm>
            <a:off x="1744885" y="943534"/>
            <a:ext cx="3368230" cy="307777"/>
          </a:xfrm>
          <a:prstGeom prst="rect">
            <a:avLst/>
          </a:prstGeom>
          <a:noFill/>
        </p:spPr>
        <p:txBody>
          <a:bodyPr wrap="none" rtlCol="0">
            <a:spAutoFit/>
          </a:bodyPr>
          <a:lstStyle/>
          <a:p>
            <a:pPr algn="ctr"/>
            <a:r>
              <a:rPr lang="en-US" sz="1400" dirty="0"/>
              <a:t>Encode binary data directly as an image</a:t>
            </a:r>
          </a:p>
        </p:txBody>
      </p:sp>
      <p:pic>
        <p:nvPicPr>
          <p:cNvPr id="13" name="Picture 12">
            <a:extLst>
              <a:ext uri="{FF2B5EF4-FFF2-40B4-BE49-F238E27FC236}">
                <a16:creationId xmlns:a16="http://schemas.microsoft.com/office/drawing/2014/main" id="{BF6CD2FA-4F0D-3142-85ED-0AA66AB1E080}"/>
              </a:ext>
            </a:extLst>
          </p:cNvPr>
          <p:cNvPicPr>
            <a:picLocks noChangeAspect="1"/>
          </p:cNvPicPr>
          <p:nvPr/>
        </p:nvPicPr>
        <p:blipFill>
          <a:blip r:embed="rId2"/>
          <a:stretch>
            <a:fillRect/>
          </a:stretch>
        </p:blipFill>
        <p:spPr>
          <a:xfrm>
            <a:off x="331212" y="1375886"/>
            <a:ext cx="6193580" cy="1696142"/>
          </a:xfrm>
          <a:prstGeom prst="rect">
            <a:avLst/>
          </a:prstGeom>
        </p:spPr>
      </p:pic>
      <p:sp>
        <p:nvSpPr>
          <p:cNvPr id="14" name="TextBox 13">
            <a:extLst>
              <a:ext uri="{FF2B5EF4-FFF2-40B4-BE49-F238E27FC236}">
                <a16:creationId xmlns:a16="http://schemas.microsoft.com/office/drawing/2014/main" id="{AC778BE5-25DE-C24E-8F1B-BF9CD402A0FE}"/>
              </a:ext>
            </a:extLst>
          </p:cNvPr>
          <p:cNvSpPr txBox="1"/>
          <p:nvPr/>
        </p:nvSpPr>
        <p:spPr>
          <a:xfrm>
            <a:off x="947293" y="1187777"/>
            <a:ext cx="800219" cy="276999"/>
          </a:xfrm>
          <a:prstGeom prst="rect">
            <a:avLst/>
          </a:prstGeom>
          <a:noFill/>
        </p:spPr>
        <p:txBody>
          <a:bodyPr wrap="none" rtlCol="0">
            <a:spAutoFit/>
          </a:bodyPr>
          <a:lstStyle/>
          <a:p>
            <a:r>
              <a:rPr lang="en-US" sz="1200" b="1" dirty="0"/>
              <a:t>Family 3</a:t>
            </a:r>
          </a:p>
        </p:txBody>
      </p:sp>
      <p:sp>
        <p:nvSpPr>
          <p:cNvPr id="15" name="TextBox 14">
            <a:extLst>
              <a:ext uri="{FF2B5EF4-FFF2-40B4-BE49-F238E27FC236}">
                <a16:creationId xmlns:a16="http://schemas.microsoft.com/office/drawing/2014/main" id="{F3F693DF-8909-6340-964D-98B899B8481D}"/>
              </a:ext>
            </a:extLst>
          </p:cNvPr>
          <p:cNvSpPr txBox="1"/>
          <p:nvPr/>
        </p:nvSpPr>
        <p:spPr>
          <a:xfrm>
            <a:off x="2411733" y="1187777"/>
            <a:ext cx="800219" cy="276999"/>
          </a:xfrm>
          <a:prstGeom prst="rect">
            <a:avLst/>
          </a:prstGeom>
          <a:noFill/>
        </p:spPr>
        <p:txBody>
          <a:bodyPr wrap="none" rtlCol="0">
            <a:spAutoFit/>
          </a:bodyPr>
          <a:lstStyle/>
          <a:p>
            <a:r>
              <a:rPr lang="en-US" sz="1200" b="1" dirty="0"/>
              <a:t>Family 1</a:t>
            </a:r>
          </a:p>
        </p:txBody>
      </p:sp>
      <p:sp>
        <p:nvSpPr>
          <p:cNvPr id="16" name="TextBox 15">
            <a:extLst>
              <a:ext uri="{FF2B5EF4-FFF2-40B4-BE49-F238E27FC236}">
                <a16:creationId xmlns:a16="http://schemas.microsoft.com/office/drawing/2014/main" id="{A99156E8-B5EA-9A48-B522-F5B1F38B63A2}"/>
              </a:ext>
            </a:extLst>
          </p:cNvPr>
          <p:cNvSpPr txBox="1"/>
          <p:nvPr/>
        </p:nvSpPr>
        <p:spPr>
          <a:xfrm>
            <a:off x="3876173" y="1187777"/>
            <a:ext cx="800219" cy="276999"/>
          </a:xfrm>
          <a:prstGeom prst="rect">
            <a:avLst/>
          </a:prstGeom>
          <a:noFill/>
        </p:spPr>
        <p:txBody>
          <a:bodyPr wrap="none" rtlCol="0">
            <a:spAutoFit/>
          </a:bodyPr>
          <a:lstStyle/>
          <a:p>
            <a:r>
              <a:rPr lang="en-US" sz="1200" b="1" dirty="0"/>
              <a:t>Family 2</a:t>
            </a:r>
          </a:p>
        </p:txBody>
      </p:sp>
      <p:sp>
        <p:nvSpPr>
          <p:cNvPr id="17" name="TextBox 16">
            <a:extLst>
              <a:ext uri="{FF2B5EF4-FFF2-40B4-BE49-F238E27FC236}">
                <a16:creationId xmlns:a16="http://schemas.microsoft.com/office/drawing/2014/main" id="{8075A197-9982-1645-A6EC-784944EAF087}"/>
              </a:ext>
            </a:extLst>
          </p:cNvPr>
          <p:cNvSpPr txBox="1"/>
          <p:nvPr/>
        </p:nvSpPr>
        <p:spPr>
          <a:xfrm>
            <a:off x="5340613" y="1187777"/>
            <a:ext cx="707245" cy="276999"/>
          </a:xfrm>
          <a:prstGeom prst="rect">
            <a:avLst/>
          </a:prstGeom>
          <a:noFill/>
        </p:spPr>
        <p:txBody>
          <a:bodyPr wrap="none" rtlCol="0">
            <a:spAutoFit/>
          </a:bodyPr>
          <a:lstStyle/>
          <a:p>
            <a:r>
              <a:rPr lang="en-US" sz="1200" b="1" dirty="0"/>
              <a:t>Benign</a:t>
            </a:r>
          </a:p>
        </p:txBody>
      </p:sp>
      <p:pic>
        <p:nvPicPr>
          <p:cNvPr id="18" name="Picture 17">
            <a:extLst>
              <a:ext uri="{FF2B5EF4-FFF2-40B4-BE49-F238E27FC236}">
                <a16:creationId xmlns:a16="http://schemas.microsoft.com/office/drawing/2014/main" id="{6B1D2932-A4F7-3945-A8EB-60E97413C72B}"/>
              </a:ext>
            </a:extLst>
          </p:cNvPr>
          <p:cNvPicPr>
            <a:picLocks noChangeAspect="1"/>
          </p:cNvPicPr>
          <p:nvPr/>
        </p:nvPicPr>
        <p:blipFill>
          <a:blip r:embed="rId3"/>
          <a:stretch>
            <a:fillRect/>
          </a:stretch>
        </p:blipFill>
        <p:spPr>
          <a:xfrm>
            <a:off x="331212" y="3173514"/>
            <a:ext cx="6193580" cy="1696142"/>
          </a:xfrm>
          <a:prstGeom prst="rect">
            <a:avLst/>
          </a:prstGeom>
        </p:spPr>
      </p:pic>
      <p:sp>
        <p:nvSpPr>
          <p:cNvPr id="19" name="TextBox 18">
            <a:extLst>
              <a:ext uri="{FF2B5EF4-FFF2-40B4-BE49-F238E27FC236}">
                <a16:creationId xmlns:a16="http://schemas.microsoft.com/office/drawing/2014/main" id="{E93CB553-4DA1-4C44-BDC5-33DDED34533E}"/>
              </a:ext>
            </a:extLst>
          </p:cNvPr>
          <p:cNvSpPr txBox="1"/>
          <p:nvPr/>
        </p:nvSpPr>
        <p:spPr>
          <a:xfrm>
            <a:off x="947293" y="2996442"/>
            <a:ext cx="800219" cy="276999"/>
          </a:xfrm>
          <a:prstGeom prst="rect">
            <a:avLst/>
          </a:prstGeom>
          <a:noFill/>
        </p:spPr>
        <p:txBody>
          <a:bodyPr wrap="none" rtlCol="0">
            <a:spAutoFit/>
          </a:bodyPr>
          <a:lstStyle/>
          <a:p>
            <a:r>
              <a:rPr lang="en-US" sz="1200" b="1" dirty="0"/>
              <a:t>Family 6</a:t>
            </a:r>
          </a:p>
        </p:txBody>
      </p:sp>
      <p:sp>
        <p:nvSpPr>
          <p:cNvPr id="20" name="TextBox 19">
            <a:extLst>
              <a:ext uri="{FF2B5EF4-FFF2-40B4-BE49-F238E27FC236}">
                <a16:creationId xmlns:a16="http://schemas.microsoft.com/office/drawing/2014/main" id="{31767601-9B42-6345-9FDC-5FC42476AE78}"/>
              </a:ext>
            </a:extLst>
          </p:cNvPr>
          <p:cNvSpPr txBox="1"/>
          <p:nvPr/>
        </p:nvSpPr>
        <p:spPr>
          <a:xfrm>
            <a:off x="2411733" y="2996442"/>
            <a:ext cx="800219" cy="276999"/>
          </a:xfrm>
          <a:prstGeom prst="rect">
            <a:avLst/>
          </a:prstGeom>
          <a:noFill/>
        </p:spPr>
        <p:txBody>
          <a:bodyPr wrap="none" rtlCol="0">
            <a:spAutoFit/>
          </a:bodyPr>
          <a:lstStyle/>
          <a:p>
            <a:r>
              <a:rPr lang="en-US" sz="1200" b="1" dirty="0"/>
              <a:t>Family 3</a:t>
            </a:r>
          </a:p>
        </p:txBody>
      </p:sp>
      <p:sp>
        <p:nvSpPr>
          <p:cNvPr id="21" name="TextBox 20">
            <a:extLst>
              <a:ext uri="{FF2B5EF4-FFF2-40B4-BE49-F238E27FC236}">
                <a16:creationId xmlns:a16="http://schemas.microsoft.com/office/drawing/2014/main" id="{E5D90C69-BF20-E14C-B02B-459BD5377BA1}"/>
              </a:ext>
            </a:extLst>
          </p:cNvPr>
          <p:cNvSpPr txBox="1"/>
          <p:nvPr/>
        </p:nvSpPr>
        <p:spPr>
          <a:xfrm>
            <a:off x="3876173" y="2996442"/>
            <a:ext cx="800219" cy="276999"/>
          </a:xfrm>
          <a:prstGeom prst="rect">
            <a:avLst/>
          </a:prstGeom>
          <a:noFill/>
        </p:spPr>
        <p:txBody>
          <a:bodyPr wrap="none" rtlCol="0">
            <a:spAutoFit/>
          </a:bodyPr>
          <a:lstStyle/>
          <a:p>
            <a:r>
              <a:rPr lang="en-US" sz="1200" b="1" dirty="0"/>
              <a:t>Family 2</a:t>
            </a:r>
          </a:p>
        </p:txBody>
      </p:sp>
      <p:sp>
        <p:nvSpPr>
          <p:cNvPr id="22" name="TextBox 21">
            <a:extLst>
              <a:ext uri="{FF2B5EF4-FFF2-40B4-BE49-F238E27FC236}">
                <a16:creationId xmlns:a16="http://schemas.microsoft.com/office/drawing/2014/main" id="{F55E8F78-C156-F44D-A760-207236D386DC}"/>
              </a:ext>
            </a:extLst>
          </p:cNvPr>
          <p:cNvSpPr txBox="1"/>
          <p:nvPr/>
        </p:nvSpPr>
        <p:spPr>
          <a:xfrm>
            <a:off x="5340613" y="2996442"/>
            <a:ext cx="707245" cy="276999"/>
          </a:xfrm>
          <a:prstGeom prst="rect">
            <a:avLst/>
          </a:prstGeom>
          <a:noFill/>
        </p:spPr>
        <p:txBody>
          <a:bodyPr wrap="none" rtlCol="0">
            <a:spAutoFit/>
          </a:bodyPr>
          <a:lstStyle/>
          <a:p>
            <a:r>
              <a:rPr lang="en-US" sz="1200" b="1" dirty="0"/>
              <a:t>Benign</a:t>
            </a:r>
          </a:p>
        </p:txBody>
      </p:sp>
    </p:spTree>
    <p:extLst>
      <p:ext uri="{BB962C8B-B14F-4D97-AF65-F5344CB8AC3E}">
        <p14:creationId xmlns:p14="http://schemas.microsoft.com/office/powerpoint/2010/main" val="393831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3EC2-3073-9542-91EA-47B24060E5E6}"/>
              </a:ext>
            </a:extLst>
          </p:cNvPr>
          <p:cNvSpPr>
            <a:spLocks noGrp="1"/>
          </p:cNvSpPr>
          <p:nvPr>
            <p:ph type="title"/>
          </p:nvPr>
        </p:nvSpPr>
        <p:spPr/>
        <p:txBody>
          <a:bodyPr/>
          <a:lstStyle/>
          <a:p>
            <a:r>
              <a:rPr lang="en-US" dirty="0" err="1"/>
              <a:t>KeyW’s</a:t>
            </a:r>
            <a:r>
              <a:rPr lang="en-US" dirty="0"/>
              <a:t> Dual Solution</a:t>
            </a:r>
          </a:p>
        </p:txBody>
      </p:sp>
      <p:sp>
        <p:nvSpPr>
          <p:cNvPr id="4" name="Footer Placeholder 3">
            <a:extLst>
              <a:ext uri="{FF2B5EF4-FFF2-40B4-BE49-F238E27FC236}">
                <a16:creationId xmlns:a16="http://schemas.microsoft.com/office/drawing/2014/main" id="{E132BBB5-207F-BB4D-BCCB-29083643C9FE}"/>
              </a:ext>
            </a:extLst>
          </p:cNvPr>
          <p:cNvSpPr>
            <a:spLocks noGrp="1"/>
          </p:cNvSpPr>
          <p:nvPr>
            <p:ph type="ftr" sz="quarter" idx="11"/>
          </p:nvPr>
        </p:nvSpPr>
        <p:spPr/>
        <p:txBody>
          <a:bodyPr/>
          <a:lstStyle/>
          <a:p>
            <a:r>
              <a:rPr lang="en-US" b="1"/>
              <a:t>KeyW Proprietary – Not for disclosure except as authorized by KeyW </a:t>
            </a:r>
            <a:endParaRPr lang="en-US" dirty="0"/>
          </a:p>
        </p:txBody>
      </p:sp>
      <p:sp>
        <p:nvSpPr>
          <p:cNvPr id="5" name="Slide Number Placeholder 4">
            <a:extLst>
              <a:ext uri="{FF2B5EF4-FFF2-40B4-BE49-F238E27FC236}">
                <a16:creationId xmlns:a16="http://schemas.microsoft.com/office/drawing/2014/main" id="{EF41AC01-FBED-3B48-A675-89DF6CCBD56B}"/>
              </a:ext>
            </a:extLst>
          </p:cNvPr>
          <p:cNvSpPr>
            <a:spLocks noGrp="1"/>
          </p:cNvSpPr>
          <p:nvPr>
            <p:ph type="sldNum" sz="quarter" idx="12"/>
          </p:nvPr>
        </p:nvSpPr>
        <p:spPr/>
        <p:txBody>
          <a:bodyPr/>
          <a:lstStyle/>
          <a:p>
            <a:fld id="{B5C01996-2D0B-4E1B-998A-4107E0F8DE91}" type="slidenum">
              <a:rPr lang="en-US" smtClean="0"/>
              <a:pPr/>
              <a:t>3</a:t>
            </a:fld>
            <a:endParaRPr lang="en-US" dirty="0"/>
          </a:p>
        </p:txBody>
      </p:sp>
      <p:sp>
        <p:nvSpPr>
          <p:cNvPr id="7" name="TextBox 6">
            <a:extLst>
              <a:ext uri="{FF2B5EF4-FFF2-40B4-BE49-F238E27FC236}">
                <a16:creationId xmlns:a16="http://schemas.microsoft.com/office/drawing/2014/main" id="{4FD2F1A9-C9E8-1C42-9B25-C28754B7C97A}"/>
              </a:ext>
            </a:extLst>
          </p:cNvPr>
          <p:cNvSpPr txBox="1"/>
          <p:nvPr/>
        </p:nvSpPr>
        <p:spPr>
          <a:xfrm>
            <a:off x="810142" y="664029"/>
            <a:ext cx="5237716" cy="338554"/>
          </a:xfrm>
          <a:prstGeom prst="rect">
            <a:avLst/>
          </a:prstGeom>
          <a:noFill/>
        </p:spPr>
        <p:txBody>
          <a:bodyPr wrap="none" rtlCol="0">
            <a:spAutoFit/>
          </a:bodyPr>
          <a:lstStyle/>
          <a:p>
            <a:r>
              <a:rPr lang="en-US" sz="1600" b="1" dirty="0"/>
              <a:t>Solution 2 – Artificial intelligence (neural networks)</a:t>
            </a:r>
          </a:p>
        </p:txBody>
      </p:sp>
      <p:sp>
        <p:nvSpPr>
          <p:cNvPr id="6" name="TextBox 5">
            <a:extLst>
              <a:ext uri="{FF2B5EF4-FFF2-40B4-BE49-F238E27FC236}">
                <a16:creationId xmlns:a16="http://schemas.microsoft.com/office/drawing/2014/main" id="{EA959A1D-1959-E24F-A375-1B88F4E5F617}"/>
              </a:ext>
            </a:extLst>
          </p:cNvPr>
          <p:cNvSpPr txBox="1"/>
          <p:nvPr/>
        </p:nvSpPr>
        <p:spPr>
          <a:xfrm>
            <a:off x="885539" y="996474"/>
            <a:ext cx="4870671" cy="646331"/>
          </a:xfrm>
          <a:prstGeom prst="rect">
            <a:avLst/>
          </a:prstGeom>
          <a:noFill/>
        </p:spPr>
        <p:txBody>
          <a:bodyPr wrap="square" rtlCol="0">
            <a:spAutoFit/>
          </a:bodyPr>
          <a:lstStyle/>
          <a:p>
            <a:pPr algn="ctr"/>
            <a:r>
              <a:rPr lang="en-US" b="1" dirty="0"/>
              <a:t>Classifier 1</a:t>
            </a:r>
            <a:r>
              <a:rPr lang="en-US" dirty="0"/>
              <a:t> – Transfer Learning with ResNet-34 Deep Convolutional Neural Network</a:t>
            </a:r>
          </a:p>
        </p:txBody>
      </p:sp>
      <p:grpSp>
        <p:nvGrpSpPr>
          <p:cNvPr id="8" name="Group 7">
            <a:extLst>
              <a:ext uri="{FF2B5EF4-FFF2-40B4-BE49-F238E27FC236}">
                <a16:creationId xmlns:a16="http://schemas.microsoft.com/office/drawing/2014/main" id="{F99BDF15-AE9B-CA42-B840-73569B807B01}"/>
              </a:ext>
            </a:extLst>
          </p:cNvPr>
          <p:cNvGrpSpPr/>
          <p:nvPr/>
        </p:nvGrpSpPr>
        <p:grpSpPr>
          <a:xfrm>
            <a:off x="736518" y="1698776"/>
            <a:ext cx="5768366" cy="1557454"/>
            <a:chOff x="894400" y="2549136"/>
            <a:chExt cx="5768366" cy="1557454"/>
          </a:xfrm>
        </p:grpSpPr>
        <p:pic>
          <p:nvPicPr>
            <p:cNvPr id="142" name="Picture 141">
              <a:extLst>
                <a:ext uri="{FF2B5EF4-FFF2-40B4-BE49-F238E27FC236}">
                  <a16:creationId xmlns:a16="http://schemas.microsoft.com/office/drawing/2014/main" id="{25154BCF-5564-C942-A1D5-059A2EA6891E}"/>
                </a:ext>
              </a:extLst>
            </p:cNvPr>
            <p:cNvPicPr>
              <a:picLocks noChangeAspect="1"/>
            </p:cNvPicPr>
            <p:nvPr/>
          </p:nvPicPr>
          <p:blipFill rotWithShape="1">
            <a:blip r:embed="rId2"/>
            <a:srcRect l="50818" t="2884" r="24720" b="10709"/>
            <a:stretch/>
          </p:blipFill>
          <p:spPr>
            <a:xfrm>
              <a:off x="894400" y="2836928"/>
              <a:ext cx="1312510" cy="1269662"/>
            </a:xfrm>
            <a:prstGeom prst="rect">
              <a:avLst/>
            </a:prstGeom>
          </p:spPr>
        </p:pic>
        <p:grpSp>
          <p:nvGrpSpPr>
            <p:cNvPr id="74" name="Group 73">
              <a:extLst>
                <a:ext uri="{FF2B5EF4-FFF2-40B4-BE49-F238E27FC236}">
                  <a16:creationId xmlns:a16="http://schemas.microsoft.com/office/drawing/2014/main" id="{23F08D46-2303-754C-9A19-8122FE5D6686}"/>
                </a:ext>
              </a:extLst>
            </p:cNvPr>
            <p:cNvGrpSpPr/>
            <p:nvPr/>
          </p:nvGrpSpPr>
          <p:grpSpPr>
            <a:xfrm>
              <a:off x="1226017" y="2549136"/>
              <a:ext cx="5436749" cy="1482811"/>
              <a:chOff x="1226017" y="2549136"/>
              <a:chExt cx="5436749" cy="1482811"/>
            </a:xfrm>
          </p:grpSpPr>
          <p:grpSp>
            <p:nvGrpSpPr>
              <p:cNvPr id="75" name="Group 74">
                <a:extLst>
                  <a:ext uri="{FF2B5EF4-FFF2-40B4-BE49-F238E27FC236}">
                    <a16:creationId xmlns:a16="http://schemas.microsoft.com/office/drawing/2014/main" id="{5D73297F-2562-F541-B7E1-688257916521}"/>
                  </a:ext>
                </a:extLst>
              </p:cNvPr>
              <p:cNvGrpSpPr/>
              <p:nvPr/>
            </p:nvGrpSpPr>
            <p:grpSpPr>
              <a:xfrm>
                <a:off x="1226017" y="2549136"/>
                <a:ext cx="5174648" cy="1482811"/>
                <a:chOff x="1720639" y="3945399"/>
                <a:chExt cx="8266610" cy="2368819"/>
              </a:xfrm>
            </p:grpSpPr>
            <p:sp>
              <p:nvSpPr>
                <p:cNvPr id="92" name="Rectangle 91">
                  <a:extLst>
                    <a:ext uri="{FF2B5EF4-FFF2-40B4-BE49-F238E27FC236}">
                      <a16:creationId xmlns:a16="http://schemas.microsoft.com/office/drawing/2014/main" id="{19C12FB0-0510-B843-9760-031AB33F26DB}"/>
                    </a:ext>
                  </a:extLst>
                </p:cNvPr>
                <p:cNvSpPr/>
                <p:nvPr/>
              </p:nvSpPr>
              <p:spPr>
                <a:xfrm>
                  <a:off x="7903061" y="4861073"/>
                  <a:ext cx="1772937" cy="405636"/>
                </a:xfrm>
                <a:prstGeom prst="rect">
                  <a:avLst/>
                </a:prstGeom>
              </p:spPr>
              <p:txBody>
                <a:bodyPr wrap="square">
                  <a:spAutoFit/>
                </a:bodyPr>
                <a:lstStyle/>
                <a:p>
                  <a:r>
                    <a:rPr lang="en-US" sz="1050" b="1" dirty="0">
                      <a:latin typeface="Helvetica Neue Light" panose="02000403000000020004" pitchFamily="2" charset="0"/>
                      <a:ea typeface="Helvetica Neue Light" panose="02000403000000020004" pitchFamily="2" charset="0"/>
                    </a:rPr>
                    <a:t>Family 1</a:t>
                  </a:r>
                </a:p>
              </p:txBody>
            </p:sp>
            <p:sp>
              <p:nvSpPr>
                <p:cNvPr id="93" name="Rectangle 92">
                  <a:extLst>
                    <a:ext uri="{FF2B5EF4-FFF2-40B4-BE49-F238E27FC236}">
                      <a16:creationId xmlns:a16="http://schemas.microsoft.com/office/drawing/2014/main" id="{27DC7DE4-49B4-1949-BFEE-415A03EF8B10}"/>
                    </a:ext>
                  </a:extLst>
                </p:cNvPr>
                <p:cNvSpPr/>
                <p:nvPr/>
              </p:nvSpPr>
              <p:spPr>
                <a:xfrm>
                  <a:off x="8214312" y="5118619"/>
                  <a:ext cx="1772937" cy="405636"/>
                </a:xfrm>
                <a:prstGeom prst="rect">
                  <a:avLst/>
                </a:prstGeom>
              </p:spPr>
              <p:txBody>
                <a:bodyPr wrap="square">
                  <a:spAutoFit/>
                </a:bodyPr>
                <a:lstStyle/>
                <a:p>
                  <a:r>
                    <a:rPr lang="en-US" sz="1050" b="1" dirty="0">
                      <a:latin typeface="Helvetica Neue Light" panose="02000403000000020004" pitchFamily="2" charset="0"/>
                      <a:ea typeface="Helvetica Neue Light" panose="02000403000000020004" pitchFamily="2" charset="0"/>
                    </a:rPr>
                    <a:t>Family 2</a:t>
                  </a:r>
                </a:p>
              </p:txBody>
            </p:sp>
            <p:sp>
              <p:nvSpPr>
                <p:cNvPr id="94" name="Rectangle 93">
                  <a:extLst>
                    <a:ext uri="{FF2B5EF4-FFF2-40B4-BE49-F238E27FC236}">
                      <a16:creationId xmlns:a16="http://schemas.microsoft.com/office/drawing/2014/main" id="{A30FB63B-A149-D04E-AF1E-1B2004928386}"/>
                    </a:ext>
                  </a:extLst>
                </p:cNvPr>
                <p:cNvSpPr/>
                <p:nvPr/>
              </p:nvSpPr>
              <p:spPr>
                <a:xfrm>
                  <a:off x="1720639" y="3945399"/>
                  <a:ext cx="7171161" cy="479387"/>
                </a:xfrm>
                <a:prstGeom prst="rect">
                  <a:avLst/>
                </a:prstGeom>
              </p:spPr>
              <p:txBody>
                <a:bodyPr wrap="square">
                  <a:spAutoFit/>
                </a:bodyPr>
                <a:lstStyle/>
                <a:p>
                  <a:pPr algn="ctr"/>
                  <a:r>
                    <a:rPr lang="en-US" sz="1350" b="1" dirty="0">
                      <a:latin typeface="Helvetica Neue Light" panose="02000403000000020004" pitchFamily="2" charset="0"/>
                      <a:ea typeface="Helvetica Neue Light" panose="02000403000000020004" pitchFamily="2" charset="0"/>
                    </a:rPr>
                    <a:t>Convolutional neural network (CNN) for object detection</a:t>
                  </a:r>
                </a:p>
              </p:txBody>
            </p:sp>
            <p:grpSp>
              <p:nvGrpSpPr>
                <p:cNvPr id="96" name="Group 95">
                  <a:extLst>
                    <a:ext uri="{FF2B5EF4-FFF2-40B4-BE49-F238E27FC236}">
                      <a16:creationId xmlns:a16="http://schemas.microsoft.com/office/drawing/2014/main" id="{69E0AF5B-CD08-6E40-AF84-F9629F9F8E0F}"/>
                    </a:ext>
                  </a:extLst>
                </p:cNvPr>
                <p:cNvGrpSpPr/>
                <p:nvPr/>
              </p:nvGrpSpPr>
              <p:grpSpPr>
                <a:xfrm>
                  <a:off x="3687761" y="4870985"/>
                  <a:ext cx="1295930" cy="1295930"/>
                  <a:chOff x="2028111" y="4916583"/>
                  <a:chExt cx="1295930" cy="1295930"/>
                </a:xfrm>
              </p:grpSpPr>
              <p:sp>
                <p:nvSpPr>
                  <p:cNvPr id="139" name="Rectangle 138">
                    <a:extLst>
                      <a:ext uri="{FF2B5EF4-FFF2-40B4-BE49-F238E27FC236}">
                        <a16:creationId xmlns:a16="http://schemas.microsoft.com/office/drawing/2014/main" id="{0EE90119-2763-434F-9740-F1257CD098D7}"/>
                      </a:ext>
                    </a:extLst>
                  </p:cNvPr>
                  <p:cNvSpPr/>
                  <p:nvPr/>
                </p:nvSpPr>
                <p:spPr>
                  <a:xfrm>
                    <a:off x="2028111" y="4916583"/>
                    <a:ext cx="991130" cy="99113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0" name="Rectangle 139">
                    <a:extLst>
                      <a:ext uri="{FF2B5EF4-FFF2-40B4-BE49-F238E27FC236}">
                        <a16:creationId xmlns:a16="http://schemas.microsoft.com/office/drawing/2014/main" id="{F90B9171-47C4-BC4C-AC4E-B20E29DEBD07}"/>
                      </a:ext>
                    </a:extLst>
                  </p:cNvPr>
                  <p:cNvSpPr/>
                  <p:nvPr/>
                </p:nvSpPr>
                <p:spPr>
                  <a:xfrm>
                    <a:off x="2180511" y="5068983"/>
                    <a:ext cx="991130" cy="99113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1" name="Rectangle 140">
                    <a:extLst>
                      <a:ext uri="{FF2B5EF4-FFF2-40B4-BE49-F238E27FC236}">
                        <a16:creationId xmlns:a16="http://schemas.microsoft.com/office/drawing/2014/main" id="{B79447EB-43AA-424A-BD41-4CCF07CF6C48}"/>
                      </a:ext>
                    </a:extLst>
                  </p:cNvPr>
                  <p:cNvSpPr/>
                  <p:nvPr/>
                </p:nvSpPr>
                <p:spPr>
                  <a:xfrm>
                    <a:off x="2332911" y="5221383"/>
                    <a:ext cx="991130" cy="99113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97" name="Rectangle 96">
                  <a:extLst>
                    <a:ext uri="{FF2B5EF4-FFF2-40B4-BE49-F238E27FC236}">
                      <a16:creationId xmlns:a16="http://schemas.microsoft.com/office/drawing/2014/main" id="{F0E03A93-4C8E-5B49-B0CA-A3CFEC08F98C}"/>
                    </a:ext>
                  </a:extLst>
                </p:cNvPr>
                <p:cNvSpPr>
                  <a:spLocks noChangeAspect="1"/>
                </p:cNvSpPr>
                <p:nvPr/>
              </p:nvSpPr>
              <p:spPr>
                <a:xfrm>
                  <a:off x="2847194" y="5531698"/>
                  <a:ext cx="245527" cy="245527"/>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8" name="Group 97">
                  <a:extLst>
                    <a:ext uri="{FF2B5EF4-FFF2-40B4-BE49-F238E27FC236}">
                      <a16:creationId xmlns:a16="http://schemas.microsoft.com/office/drawing/2014/main" id="{3275C5D5-EA86-984B-9EC5-E39A4ED85A17}"/>
                    </a:ext>
                  </a:extLst>
                </p:cNvPr>
                <p:cNvGrpSpPr/>
                <p:nvPr/>
              </p:nvGrpSpPr>
              <p:grpSpPr>
                <a:xfrm>
                  <a:off x="5306219" y="4939830"/>
                  <a:ext cx="1158240" cy="1158240"/>
                  <a:chOff x="3646569" y="5063055"/>
                  <a:chExt cx="1158240" cy="1158240"/>
                </a:xfrm>
              </p:grpSpPr>
              <p:sp>
                <p:nvSpPr>
                  <p:cNvPr id="134" name="Rectangle 133">
                    <a:extLst>
                      <a:ext uri="{FF2B5EF4-FFF2-40B4-BE49-F238E27FC236}">
                        <a16:creationId xmlns:a16="http://schemas.microsoft.com/office/drawing/2014/main" id="{4F32814F-4471-FA4D-9DFF-29202A226EF5}"/>
                      </a:ext>
                    </a:extLst>
                  </p:cNvPr>
                  <p:cNvSpPr>
                    <a:spLocks noChangeAspect="1"/>
                  </p:cNvSpPr>
                  <p:nvPr/>
                </p:nvSpPr>
                <p:spPr>
                  <a:xfrm>
                    <a:off x="3646569" y="5063055"/>
                    <a:ext cx="548640" cy="5486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5" name="Rectangle 134">
                    <a:extLst>
                      <a:ext uri="{FF2B5EF4-FFF2-40B4-BE49-F238E27FC236}">
                        <a16:creationId xmlns:a16="http://schemas.microsoft.com/office/drawing/2014/main" id="{203A716B-FE66-644F-B6E3-B7D922D38C0B}"/>
                      </a:ext>
                    </a:extLst>
                  </p:cNvPr>
                  <p:cNvSpPr>
                    <a:spLocks noChangeAspect="1"/>
                  </p:cNvSpPr>
                  <p:nvPr/>
                </p:nvSpPr>
                <p:spPr>
                  <a:xfrm>
                    <a:off x="3798969" y="5215455"/>
                    <a:ext cx="548640" cy="5486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6" name="Rectangle 135">
                    <a:extLst>
                      <a:ext uri="{FF2B5EF4-FFF2-40B4-BE49-F238E27FC236}">
                        <a16:creationId xmlns:a16="http://schemas.microsoft.com/office/drawing/2014/main" id="{7DD4889B-D97F-3343-A9A4-1578C96B0C0C}"/>
                      </a:ext>
                    </a:extLst>
                  </p:cNvPr>
                  <p:cNvSpPr>
                    <a:spLocks noChangeAspect="1"/>
                  </p:cNvSpPr>
                  <p:nvPr/>
                </p:nvSpPr>
                <p:spPr>
                  <a:xfrm>
                    <a:off x="3951369" y="5367855"/>
                    <a:ext cx="548640" cy="5486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7" name="Rectangle 136">
                    <a:extLst>
                      <a:ext uri="{FF2B5EF4-FFF2-40B4-BE49-F238E27FC236}">
                        <a16:creationId xmlns:a16="http://schemas.microsoft.com/office/drawing/2014/main" id="{150DC89D-BDD3-0249-BF48-0B4AEA6DBB4A}"/>
                      </a:ext>
                    </a:extLst>
                  </p:cNvPr>
                  <p:cNvSpPr>
                    <a:spLocks noChangeAspect="1"/>
                  </p:cNvSpPr>
                  <p:nvPr/>
                </p:nvSpPr>
                <p:spPr>
                  <a:xfrm>
                    <a:off x="4103769" y="5520255"/>
                    <a:ext cx="548640" cy="5486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8" name="Rectangle 137">
                    <a:extLst>
                      <a:ext uri="{FF2B5EF4-FFF2-40B4-BE49-F238E27FC236}">
                        <a16:creationId xmlns:a16="http://schemas.microsoft.com/office/drawing/2014/main" id="{BB9ED370-3325-104A-BD95-82CC06BF1857}"/>
                      </a:ext>
                    </a:extLst>
                  </p:cNvPr>
                  <p:cNvSpPr>
                    <a:spLocks noChangeAspect="1"/>
                  </p:cNvSpPr>
                  <p:nvPr/>
                </p:nvSpPr>
                <p:spPr>
                  <a:xfrm>
                    <a:off x="4256169" y="5672655"/>
                    <a:ext cx="548640" cy="54864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99" name="Rectangle 98">
                  <a:extLst>
                    <a:ext uri="{FF2B5EF4-FFF2-40B4-BE49-F238E27FC236}">
                      <a16:creationId xmlns:a16="http://schemas.microsoft.com/office/drawing/2014/main" id="{B7D1670A-8083-FF40-8119-A3F068857733}"/>
                    </a:ext>
                  </a:extLst>
                </p:cNvPr>
                <p:cNvSpPr/>
                <p:nvPr/>
              </p:nvSpPr>
              <p:spPr>
                <a:xfrm>
                  <a:off x="3400172" y="4538285"/>
                  <a:ext cx="1878284" cy="368759"/>
                </a:xfrm>
                <a:prstGeom prst="rect">
                  <a:avLst/>
                </a:prstGeom>
              </p:spPr>
              <p:txBody>
                <a:bodyPr wrap="square">
                  <a:spAutoFit/>
                </a:bodyPr>
                <a:lstStyle/>
                <a:p>
                  <a:pPr algn="ctr"/>
                  <a:r>
                    <a:rPr lang="en-US" sz="900" b="1" dirty="0">
                      <a:latin typeface="Helvetica Neue Light" panose="02000403000000020004" pitchFamily="2" charset="0"/>
                      <a:ea typeface="Helvetica Neue Light" panose="02000403000000020004" pitchFamily="2" charset="0"/>
                    </a:rPr>
                    <a:t>Convolutional layer</a:t>
                  </a:r>
                </a:p>
              </p:txBody>
            </p:sp>
            <p:sp>
              <p:nvSpPr>
                <p:cNvPr id="100" name="Rectangle 99">
                  <a:extLst>
                    <a:ext uri="{FF2B5EF4-FFF2-40B4-BE49-F238E27FC236}">
                      <a16:creationId xmlns:a16="http://schemas.microsoft.com/office/drawing/2014/main" id="{3F650BCB-0E96-E744-AEE7-74336D643806}"/>
                    </a:ext>
                  </a:extLst>
                </p:cNvPr>
                <p:cNvSpPr>
                  <a:spLocks/>
                </p:cNvSpPr>
                <p:nvPr/>
              </p:nvSpPr>
              <p:spPr>
                <a:xfrm>
                  <a:off x="3459876" y="4464596"/>
                  <a:ext cx="3214687" cy="1849622"/>
                </a:xfrm>
                <a:prstGeom prst="rect">
                  <a:avLst/>
                </a:prstGeom>
                <a:noFill/>
                <a:ln w="28575">
                  <a:solidFill>
                    <a:srgbClr val="B2292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1" name="Rectangle 100">
                  <a:extLst>
                    <a:ext uri="{FF2B5EF4-FFF2-40B4-BE49-F238E27FC236}">
                      <a16:creationId xmlns:a16="http://schemas.microsoft.com/office/drawing/2014/main" id="{3D040A3B-2D69-2241-8519-794C572D188D}"/>
                    </a:ext>
                  </a:extLst>
                </p:cNvPr>
                <p:cNvSpPr/>
                <p:nvPr/>
              </p:nvSpPr>
              <p:spPr>
                <a:xfrm>
                  <a:off x="4985632" y="4538514"/>
                  <a:ext cx="1878284" cy="368759"/>
                </a:xfrm>
                <a:prstGeom prst="rect">
                  <a:avLst/>
                </a:prstGeom>
              </p:spPr>
              <p:txBody>
                <a:bodyPr wrap="square">
                  <a:spAutoFit/>
                </a:bodyPr>
                <a:lstStyle/>
                <a:p>
                  <a:pPr algn="ctr"/>
                  <a:r>
                    <a:rPr lang="en-US" sz="900" b="1" dirty="0">
                      <a:latin typeface="Helvetica Neue Light" panose="02000403000000020004" pitchFamily="2" charset="0"/>
                      <a:ea typeface="Helvetica Neue Light" panose="02000403000000020004" pitchFamily="2" charset="0"/>
                    </a:rPr>
                    <a:t>Max pooling layer</a:t>
                  </a:r>
                </a:p>
              </p:txBody>
            </p:sp>
            <p:cxnSp>
              <p:nvCxnSpPr>
                <p:cNvPr id="102" name="Straight Connector 101">
                  <a:extLst>
                    <a:ext uri="{FF2B5EF4-FFF2-40B4-BE49-F238E27FC236}">
                      <a16:creationId xmlns:a16="http://schemas.microsoft.com/office/drawing/2014/main" id="{3157E37A-3928-CE4C-99AA-6475107782A1}"/>
                    </a:ext>
                  </a:extLst>
                </p:cNvPr>
                <p:cNvCxnSpPr>
                  <a:cxnSpLocks/>
                </p:cNvCxnSpPr>
                <p:nvPr/>
              </p:nvCxnSpPr>
              <p:spPr>
                <a:xfrm>
                  <a:off x="3092721" y="5529891"/>
                  <a:ext cx="1153798" cy="6445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AC50F1E-72E1-D545-AD5C-D82B3DD210B2}"/>
                    </a:ext>
                  </a:extLst>
                </p:cNvPr>
                <p:cNvCxnSpPr>
                  <a:cxnSpLocks/>
                </p:cNvCxnSpPr>
                <p:nvPr/>
              </p:nvCxnSpPr>
              <p:spPr>
                <a:xfrm flipV="1">
                  <a:off x="3092721" y="5714190"/>
                  <a:ext cx="1153798" cy="6445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F38F4840-D0AE-E545-BA10-2C6BEAD5F247}"/>
                    </a:ext>
                  </a:extLst>
                </p:cNvPr>
                <p:cNvSpPr>
                  <a:spLocks noChangeAspect="1"/>
                </p:cNvSpPr>
                <p:nvPr/>
              </p:nvSpPr>
              <p:spPr>
                <a:xfrm>
                  <a:off x="4252284" y="5594344"/>
                  <a:ext cx="128016" cy="128016"/>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Rectangle 104">
                  <a:extLst>
                    <a:ext uri="{FF2B5EF4-FFF2-40B4-BE49-F238E27FC236}">
                      <a16:creationId xmlns:a16="http://schemas.microsoft.com/office/drawing/2014/main" id="{384052E0-AC17-F34A-9AAC-A01EABA5405A}"/>
                    </a:ext>
                  </a:extLst>
                </p:cNvPr>
                <p:cNvSpPr>
                  <a:spLocks noChangeAspect="1"/>
                </p:cNvSpPr>
                <p:nvPr/>
              </p:nvSpPr>
              <p:spPr>
                <a:xfrm>
                  <a:off x="4615401" y="5760385"/>
                  <a:ext cx="245527" cy="245527"/>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06" name="Straight Connector 105">
                  <a:extLst>
                    <a:ext uri="{FF2B5EF4-FFF2-40B4-BE49-F238E27FC236}">
                      <a16:creationId xmlns:a16="http://schemas.microsoft.com/office/drawing/2014/main" id="{290E0552-C84B-8944-84E2-4CE6E046A6E4}"/>
                    </a:ext>
                  </a:extLst>
                </p:cNvPr>
                <p:cNvCxnSpPr>
                  <a:cxnSpLocks/>
                </p:cNvCxnSpPr>
                <p:nvPr/>
              </p:nvCxnSpPr>
              <p:spPr>
                <a:xfrm>
                  <a:off x="4856429" y="5754934"/>
                  <a:ext cx="1153798" cy="6445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53579F-A400-DD40-95C5-661255440B4E}"/>
                    </a:ext>
                  </a:extLst>
                </p:cNvPr>
                <p:cNvCxnSpPr>
                  <a:cxnSpLocks/>
                </p:cNvCxnSpPr>
                <p:nvPr/>
              </p:nvCxnSpPr>
              <p:spPr>
                <a:xfrm flipV="1">
                  <a:off x="4856429" y="5939233"/>
                  <a:ext cx="1153798" cy="6445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11190022-9F68-BD4B-8207-BE059B251E25}"/>
                    </a:ext>
                  </a:extLst>
                </p:cNvPr>
                <p:cNvSpPr>
                  <a:spLocks noChangeAspect="1"/>
                </p:cNvSpPr>
                <p:nvPr/>
              </p:nvSpPr>
              <p:spPr>
                <a:xfrm>
                  <a:off x="6015992" y="5819387"/>
                  <a:ext cx="128016" cy="128016"/>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09" name="Straight Arrow Connector 108">
                  <a:extLst>
                    <a:ext uri="{FF2B5EF4-FFF2-40B4-BE49-F238E27FC236}">
                      <a16:creationId xmlns:a16="http://schemas.microsoft.com/office/drawing/2014/main" id="{B3199901-8E85-C047-A9F7-5A2D66604E7B}"/>
                    </a:ext>
                  </a:extLst>
                </p:cNvPr>
                <p:cNvCxnSpPr>
                  <a:cxnSpLocks/>
                  <a:stCxn id="128" idx="0"/>
                  <a:endCxn id="126" idx="4"/>
                </p:cNvCxnSpPr>
                <p:nvPr/>
              </p:nvCxnSpPr>
              <p:spPr>
                <a:xfrm flipV="1">
                  <a:off x="6969582" y="5123574"/>
                  <a:ext cx="804222" cy="14378"/>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7ED23F24-F71A-8A4D-AE00-23FF0CEB2B83}"/>
                    </a:ext>
                  </a:extLst>
                </p:cNvPr>
                <p:cNvGrpSpPr/>
                <p:nvPr/>
              </p:nvGrpSpPr>
              <p:grpSpPr>
                <a:xfrm>
                  <a:off x="6798531" y="5052425"/>
                  <a:ext cx="933051" cy="933051"/>
                  <a:chOff x="5267473" y="5215455"/>
                  <a:chExt cx="933051" cy="933051"/>
                </a:xfrm>
              </p:grpSpPr>
              <p:sp>
                <p:nvSpPr>
                  <p:cNvPr id="128" name="Oval 127">
                    <a:extLst>
                      <a:ext uri="{FF2B5EF4-FFF2-40B4-BE49-F238E27FC236}">
                        <a16:creationId xmlns:a16="http://schemas.microsoft.com/office/drawing/2014/main" id="{A1E2CE5B-4766-E94F-8F39-5408570DA08B}"/>
                      </a:ext>
                    </a:extLst>
                  </p:cNvPr>
                  <p:cNvSpPr/>
                  <p:nvPr/>
                </p:nvSpPr>
                <p:spPr>
                  <a:xfrm rot="5400000">
                    <a:off x="5267473" y="5215455"/>
                    <a:ext cx="171051" cy="171051"/>
                  </a:xfrm>
                  <a:prstGeom prst="ellipse">
                    <a:avLst/>
                  </a:prstGeom>
                  <a:solidFill>
                    <a:schemeClr val="accent1">
                      <a:lumMod val="40000"/>
                      <a:lumOff val="60000"/>
                    </a:schemeClr>
                  </a:solidFill>
                  <a:ln>
                    <a:solidFill>
                      <a:schemeClr val="accent1">
                        <a:lumMod val="75000"/>
                      </a:schemeClr>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Narrow" charset="0"/>
                      <a:ea typeface="Arial Narrow" charset="0"/>
                      <a:cs typeface="Arial Narrow" charset="0"/>
                    </a:endParaRPr>
                  </a:p>
                </p:txBody>
              </p:sp>
              <p:sp>
                <p:nvSpPr>
                  <p:cNvPr id="129" name="Oval 128">
                    <a:extLst>
                      <a:ext uri="{FF2B5EF4-FFF2-40B4-BE49-F238E27FC236}">
                        <a16:creationId xmlns:a16="http://schemas.microsoft.com/office/drawing/2014/main" id="{F9BB7FB6-02EE-CC41-8825-6FC836920221}"/>
                      </a:ext>
                    </a:extLst>
                  </p:cNvPr>
                  <p:cNvSpPr/>
                  <p:nvPr/>
                </p:nvSpPr>
                <p:spPr>
                  <a:xfrm rot="5400000">
                    <a:off x="5419873" y="5367855"/>
                    <a:ext cx="171051" cy="171051"/>
                  </a:xfrm>
                  <a:prstGeom prst="ellipse">
                    <a:avLst/>
                  </a:prstGeom>
                  <a:solidFill>
                    <a:schemeClr val="accent1">
                      <a:lumMod val="40000"/>
                      <a:lumOff val="60000"/>
                    </a:schemeClr>
                  </a:solidFill>
                  <a:ln>
                    <a:solidFill>
                      <a:schemeClr val="accent1">
                        <a:lumMod val="75000"/>
                      </a:schemeClr>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Narrow" charset="0"/>
                      <a:ea typeface="Arial Narrow" charset="0"/>
                      <a:cs typeface="Arial Narrow" charset="0"/>
                    </a:endParaRPr>
                  </a:p>
                </p:txBody>
              </p:sp>
              <p:sp>
                <p:nvSpPr>
                  <p:cNvPr id="130" name="Oval 129">
                    <a:extLst>
                      <a:ext uri="{FF2B5EF4-FFF2-40B4-BE49-F238E27FC236}">
                        <a16:creationId xmlns:a16="http://schemas.microsoft.com/office/drawing/2014/main" id="{9118A398-F18A-FC4F-9B90-3B381B4FFCA2}"/>
                      </a:ext>
                    </a:extLst>
                  </p:cNvPr>
                  <p:cNvSpPr/>
                  <p:nvPr/>
                </p:nvSpPr>
                <p:spPr>
                  <a:xfrm rot="5400000">
                    <a:off x="5572273" y="5520255"/>
                    <a:ext cx="171051" cy="171051"/>
                  </a:xfrm>
                  <a:prstGeom prst="ellipse">
                    <a:avLst/>
                  </a:prstGeom>
                  <a:solidFill>
                    <a:schemeClr val="accent1">
                      <a:lumMod val="40000"/>
                      <a:lumOff val="60000"/>
                    </a:schemeClr>
                  </a:solidFill>
                  <a:ln>
                    <a:solidFill>
                      <a:schemeClr val="accent1">
                        <a:lumMod val="75000"/>
                      </a:schemeClr>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Narrow" charset="0"/>
                      <a:ea typeface="Arial Narrow" charset="0"/>
                      <a:cs typeface="Arial Narrow" charset="0"/>
                    </a:endParaRPr>
                  </a:p>
                </p:txBody>
              </p:sp>
              <p:sp>
                <p:nvSpPr>
                  <p:cNvPr id="131" name="Oval 130">
                    <a:extLst>
                      <a:ext uri="{FF2B5EF4-FFF2-40B4-BE49-F238E27FC236}">
                        <a16:creationId xmlns:a16="http://schemas.microsoft.com/office/drawing/2014/main" id="{6B0E04E5-D3FE-DF4A-9EBB-B14E02BDB06B}"/>
                      </a:ext>
                    </a:extLst>
                  </p:cNvPr>
                  <p:cNvSpPr/>
                  <p:nvPr/>
                </p:nvSpPr>
                <p:spPr>
                  <a:xfrm rot="5400000">
                    <a:off x="5724673" y="5672655"/>
                    <a:ext cx="171051" cy="171051"/>
                  </a:xfrm>
                  <a:prstGeom prst="ellipse">
                    <a:avLst/>
                  </a:prstGeom>
                  <a:solidFill>
                    <a:schemeClr val="accent1">
                      <a:lumMod val="40000"/>
                      <a:lumOff val="60000"/>
                    </a:schemeClr>
                  </a:solidFill>
                  <a:ln>
                    <a:solidFill>
                      <a:schemeClr val="accent1">
                        <a:lumMod val="75000"/>
                      </a:schemeClr>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Narrow" charset="0"/>
                      <a:ea typeface="Arial Narrow" charset="0"/>
                      <a:cs typeface="Arial Narrow" charset="0"/>
                    </a:endParaRPr>
                  </a:p>
                </p:txBody>
              </p:sp>
              <p:sp>
                <p:nvSpPr>
                  <p:cNvPr id="132" name="Oval 131">
                    <a:extLst>
                      <a:ext uri="{FF2B5EF4-FFF2-40B4-BE49-F238E27FC236}">
                        <a16:creationId xmlns:a16="http://schemas.microsoft.com/office/drawing/2014/main" id="{353A7658-1145-2A49-8956-D557817CD631}"/>
                      </a:ext>
                    </a:extLst>
                  </p:cNvPr>
                  <p:cNvSpPr/>
                  <p:nvPr/>
                </p:nvSpPr>
                <p:spPr>
                  <a:xfrm rot="5400000">
                    <a:off x="5877073" y="5825055"/>
                    <a:ext cx="171051" cy="171051"/>
                  </a:xfrm>
                  <a:prstGeom prst="ellipse">
                    <a:avLst/>
                  </a:prstGeom>
                  <a:solidFill>
                    <a:schemeClr val="accent1">
                      <a:lumMod val="40000"/>
                      <a:lumOff val="60000"/>
                    </a:schemeClr>
                  </a:solidFill>
                  <a:ln>
                    <a:solidFill>
                      <a:schemeClr val="accent1">
                        <a:lumMod val="75000"/>
                      </a:schemeClr>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Narrow" charset="0"/>
                      <a:ea typeface="Arial Narrow" charset="0"/>
                      <a:cs typeface="Arial Narrow" charset="0"/>
                    </a:endParaRPr>
                  </a:p>
                </p:txBody>
              </p:sp>
              <p:sp>
                <p:nvSpPr>
                  <p:cNvPr id="133" name="Oval 132">
                    <a:extLst>
                      <a:ext uri="{FF2B5EF4-FFF2-40B4-BE49-F238E27FC236}">
                        <a16:creationId xmlns:a16="http://schemas.microsoft.com/office/drawing/2014/main" id="{DE14F2E7-BF26-2E4F-AE3D-DDE9D31A3694}"/>
                      </a:ext>
                    </a:extLst>
                  </p:cNvPr>
                  <p:cNvSpPr/>
                  <p:nvPr/>
                </p:nvSpPr>
                <p:spPr>
                  <a:xfrm rot="5400000">
                    <a:off x="6029473" y="5977455"/>
                    <a:ext cx="171051" cy="171051"/>
                  </a:xfrm>
                  <a:prstGeom prst="ellipse">
                    <a:avLst/>
                  </a:prstGeom>
                  <a:solidFill>
                    <a:schemeClr val="accent1">
                      <a:lumMod val="40000"/>
                      <a:lumOff val="60000"/>
                    </a:schemeClr>
                  </a:solidFill>
                  <a:ln>
                    <a:solidFill>
                      <a:schemeClr val="accent1">
                        <a:lumMod val="75000"/>
                      </a:schemeClr>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Narrow" charset="0"/>
                      <a:ea typeface="Arial Narrow" charset="0"/>
                      <a:cs typeface="Arial Narrow" charset="0"/>
                    </a:endParaRPr>
                  </a:p>
                </p:txBody>
              </p:sp>
            </p:grpSp>
            <p:grpSp>
              <p:nvGrpSpPr>
                <p:cNvPr id="111" name="Group 110">
                  <a:extLst>
                    <a:ext uri="{FF2B5EF4-FFF2-40B4-BE49-F238E27FC236}">
                      <a16:creationId xmlns:a16="http://schemas.microsoft.com/office/drawing/2014/main" id="{59887C16-CCC1-FD4D-BCD9-D369EA56EB3E}"/>
                    </a:ext>
                  </a:extLst>
                </p:cNvPr>
                <p:cNvGrpSpPr/>
                <p:nvPr/>
              </p:nvGrpSpPr>
              <p:grpSpPr>
                <a:xfrm>
                  <a:off x="7773804" y="5038048"/>
                  <a:ext cx="440510" cy="387898"/>
                  <a:chOff x="6114154" y="5055508"/>
                  <a:chExt cx="440510" cy="387898"/>
                </a:xfrm>
              </p:grpSpPr>
              <p:sp>
                <p:nvSpPr>
                  <p:cNvPr id="126" name="Oval 125">
                    <a:extLst>
                      <a:ext uri="{FF2B5EF4-FFF2-40B4-BE49-F238E27FC236}">
                        <a16:creationId xmlns:a16="http://schemas.microsoft.com/office/drawing/2014/main" id="{3E8E5626-C4EA-E64E-BDDA-E0751E93C58A}"/>
                      </a:ext>
                    </a:extLst>
                  </p:cNvPr>
                  <p:cNvSpPr/>
                  <p:nvPr/>
                </p:nvSpPr>
                <p:spPr>
                  <a:xfrm rot="5400000">
                    <a:off x="6114154" y="5055508"/>
                    <a:ext cx="171051" cy="171051"/>
                  </a:xfrm>
                  <a:prstGeom prst="ellipse">
                    <a:avLst/>
                  </a:prstGeom>
                  <a:solidFill>
                    <a:schemeClr val="accent1">
                      <a:lumMod val="75000"/>
                    </a:schemeClr>
                  </a:solidFill>
                  <a:ln>
                    <a:solidFill>
                      <a:schemeClr val="tx2">
                        <a:lumMod val="75000"/>
                      </a:schemeClr>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Narrow" charset="0"/>
                      <a:ea typeface="Arial Narrow" charset="0"/>
                      <a:cs typeface="Arial Narrow" charset="0"/>
                    </a:endParaRPr>
                  </a:p>
                </p:txBody>
              </p:sp>
              <p:sp>
                <p:nvSpPr>
                  <p:cNvPr id="127" name="Oval 126">
                    <a:extLst>
                      <a:ext uri="{FF2B5EF4-FFF2-40B4-BE49-F238E27FC236}">
                        <a16:creationId xmlns:a16="http://schemas.microsoft.com/office/drawing/2014/main" id="{93529B3E-2452-7D4A-ADAA-FBC70368A418}"/>
                      </a:ext>
                    </a:extLst>
                  </p:cNvPr>
                  <p:cNvSpPr/>
                  <p:nvPr/>
                </p:nvSpPr>
                <p:spPr>
                  <a:xfrm rot="5400000">
                    <a:off x="6383613" y="5272355"/>
                    <a:ext cx="171051" cy="171051"/>
                  </a:xfrm>
                  <a:prstGeom prst="ellipse">
                    <a:avLst/>
                  </a:prstGeom>
                  <a:solidFill>
                    <a:schemeClr val="accent1">
                      <a:lumMod val="75000"/>
                    </a:schemeClr>
                  </a:solidFill>
                  <a:ln>
                    <a:solidFill>
                      <a:schemeClr val="tx2">
                        <a:lumMod val="75000"/>
                      </a:schemeClr>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Narrow" charset="0"/>
                      <a:ea typeface="Arial Narrow" charset="0"/>
                      <a:cs typeface="Arial Narrow" charset="0"/>
                    </a:endParaRPr>
                  </a:p>
                </p:txBody>
              </p:sp>
            </p:grpSp>
            <p:cxnSp>
              <p:nvCxnSpPr>
                <p:cNvPr id="112" name="Straight Connector 111">
                  <a:extLst>
                    <a:ext uri="{FF2B5EF4-FFF2-40B4-BE49-F238E27FC236}">
                      <a16:creationId xmlns:a16="http://schemas.microsoft.com/office/drawing/2014/main" id="{01573452-B2DC-C84E-B334-AC4A621158AB}"/>
                    </a:ext>
                  </a:extLst>
                </p:cNvPr>
                <p:cNvCxnSpPr>
                  <a:cxnSpLocks/>
                  <a:endCxn id="128" idx="2"/>
                </p:cNvCxnSpPr>
                <p:nvPr/>
              </p:nvCxnSpPr>
              <p:spPr>
                <a:xfrm>
                  <a:off x="5834733" y="4935357"/>
                  <a:ext cx="1049323" cy="11706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23E78AC-3814-5B49-AAFF-2DF6EF5ADEDE}"/>
                    </a:ext>
                  </a:extLst>
                </p:cNvPr>
                <p:cNvCxnSpPr>
                  <a:cxnSpLocks/>
                  <a:endCxn id="133" idx="6"/>
                </p:cNvCxnSpPr>
                <p:nvPr/>
              </p:nvCxnSpPr>
              <p:spPr>
                <a:xfrm flipV="1">
                  <a:off x="6474854" y="5985476"/>
                  <a:ext cx="1171202" cy="9547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9603C82-BBED-484D-9FD4-0064825D0F65}"/>
                    </a:ext>
                  </a:extLst>
                </p:cNvPr>
                <p:cNvCxnSpPr>
                  <a:cxnSpLocks/>
                  <a:stCxn id="129" idx="0"/>
                  <a:endCxn id="126" idx="4"/>
                </p:cNvCxnSpPr>
                <p:nvPr/>
              </p:nvCxnSpPr>
              <p:spPr>
                <a:xfrm flipV="1">
                  <a:off x="7121982" y="5123574"/>
                  <a:ext cx="651822" cy="166778"/>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93E32CAD-27D8-3A49-92AA-C46A6A3396BB}"/>
                    </a:ext>
                  </a:extLst>
                </p:cNvPr>
                <p:cNvCxnSpPr>
                  <a:cxnSpLocks/>
                  <a:stCxn id="130" idx="0"/>
                  <a:endCxn id="126" idx="4"/>
                </p:cNvCxnSpPr>
                <p:nvPr/>
              </p:nvCxnSpPr>
              <p:spPr>
                <a:xfrm flipV="1">
                  <a:off x="7274383" y="5123574"/>
                  <a:ext cx="499422" cy="319178"/>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9D85ADD-9B2F-9F40-93A3-9FD3C92711D2}"/>
                    </a:ext>
                  </a:extLst>
                </p:cNvPr>
                <p:cNvCxnSpPr>
                  <a:cxnSpLocks/>
                  <a:stCxn id="131" idx="0"/>
                  <a:endCxn id="126" idx="4"/>
                </p:cNvCxnSpPr>
                <p:nvPr/>
              </p:nvCxnSpPr>
              <p:spPr>
                <a:xfrm flipV="1">
                  <a:off x="7426783" y="5123574"/>
                  <a:ext cx="347021" cy="471578"/>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F62C8BDC-1794-C24E-A40E-F6AC00889C24}"/>
                    </a:ext>
                  </a:extLst>
                </p:cNvPr>
                <p:cNvCxnSpPr>
                  <a:cxnSpLocks/>
                  <a:stCxn id="132" idx="0"/>
                  <a:endCxn id="126" idx="4"/>
                </p:cNvCxnSpPr>
                <p:nvPr/>
              </p:nvCxnSpPr>
              <p:spPr>
                <a:xfrm flipV="1">
                  <a:off x="7579182" y="5123574"/>
                  <a:ext cx="194623" cy="623977"/>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5E811C7D-514C-CC4A-8603-0C336EDD993B}"/>
                    </a:ext>
                  </a:extLst>
                </p:cNvPr>
                <p:cNvCxnSpPr>
                  <a:cxnSpLocks/>
                  <a:stCxn id="133" idx="0"/>
                  <a:endCxn id="126" idx="4"/>
                </p:cNvCxnSpPr>
                <p:nvPr/>
              </p:nvCxnSpPr>
              <p:spPr>
                <a:xfrm flipV="1">
                  <a:off x="7731582" y="5123574"/>
                  <a:ext cx="42222" cy="776377"/>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B03C4C48-F4E5-FA49-9E9D-1F41D8264AD8}"/>
                    </a:ext>
                  </a:extLst>
                </p:cNvPr>
                <p:cNvCxnSpPr>
                  <a:cxnSpLocks/>
                  <a:stCxn id="128" idx="0"/>
                  <a:endCxn id="127" idx="4"/>
                </p:cNvCxnSpPr>
                <p:nvPr/>
              </p:nvCxnSpPr>
              <p:spPr>
                <a:xfrm>
                  <a:off x="6969583" y="5137952"/>
                  <a:ext cx="1073680" cy="202470"/>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796A27D3-C38F-B54E-B9C6-4035694A5575}"/>
                    </a:ext>
                  </a:extLst>
                </p:cNvPr>
                <p:cNvCxnSpPr>
                  <a:cxnSpLocks/>
                  <a:stCxn id="129" idx="0"/>
                  <a:endCxn id="127" idx="4"/>
                </p:cNvCxnSpPr>
                <p:nvPr/>
              </p:nvCxnSpPr>
              <p:spPr>
                <a:xfrm>
                  <a:off x="7121983" y="5290352"/>
                  <a:ext cx="921279" cy="50069"/>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830C4348-3E60-8249-BDE9-0A47B73C9752}"/>
                    </a:ext>
                  </a:extLst>
                </p:cNvPr>
                <p:cNvCxnSpPr>
                  <a:cxnSpLocks/>
                  <a:stCxn id="130" idx="0"/>
                  <a:endCxn id="127" idx="4"/>
                </p:cNvCxnSpPr>
                <p:nvPr/>
              </p:nvCxnSpPr>
              <p:spPr>
                <a:xfrm flipV="1">
                  <a:off x="7274383" y="5340422"/>
                  <a:ext cx="768879" cy="102331"/>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78157CA-059F-4E49-80A8-69DD3363E5C4}"/>
                    </a:ext>
                  </a:extLst>
                </p:cNvPr>
                <p:cNvCxnSpPr>
                  <a:cxnSpLocks/>
                  <a:stCxn id="131" idx="0"/>
                  <a:endCxn id="127" idx="4"/>
                </p:cNvCxnSpPr>
                <p:nvPr/>
              </p:nvCxnSpPr>
              <p:spPr>
                <a:xfrm flipV="1">
                  <a:off x="7426783" y="5340422"/>
                  <a:ext cx="616479" cy="254731"/>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E1E657F6-8D35-1A4A-8951-6C76B15103F6}"/>
                    </a:ext>
                  </a:extLst>
                </p:cNvPr>
                <p:cNvCxnSpPr>
                  <a:cxnSpLocks/>
                  <a:stCxn id="132" idx="0"/>
                  <a:endCxn id="127" idx="4"/>
                </p:cNvCxnSpPr>
                <p:nvPr/>
              </p:nvCxnSpPr>
              <p:spPr>
                <a:xfrm flipV="1">
                  <a:off x="7579182" y="5340422"/>
                  <a:ext cx="464080" cy="407129"/>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DF5BDB0A-BACE-2844-9166-8AD43F278FF8}"/>
                    </a:ext>
                  </a:extLst>
                </p:cNvPr>
                <p:cNvCxnSpPr>
                  <a:cxnSpLocks/>
                  <a:stCxn id="133" idx="0"/>
                  <a:endCxn id="127" idx="4"/>
                </p:cNvCxnSpPr>
                <p:nvPr/>
              </p:nvCxnSpPr>
              <p:spPr>
                <a:xfrm flipV="1">
                  <a:off x="7731582" y="5340422"/>
                  <a:ext cx="311680" cy="559530"/>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C3573BF3-23EC-7742-8D1E-F6D74E4773B6}"/>
                    </a:ext>
                  </a:extLst>
                </p:cNvPr>
                <p:cNvSpPr/>
                <p:nvPr/>
              </p:nvSpPr>
              <p:spPr>
                <a:xfrm>
                  <a:off x="6756744" y="4543542"/>
                  <a:ext cx="2585815" cy="387197"/>
                </a:xfrm>
                <a:prstGeom prst="rect">
                  <a:avLst/>
                </a:prstGeom>
              </p:spPr>
              <p:txBody>
                <a:bodyPr wrap="square">
                  <a:spAutoFit/>
                </a:bodyPr>
                <a:lstStyle/>
                <a:p>
                  <a:pPr algn="ctr"/>
                  <a:r>
                    <a:rPr lang="en-US" sz="975" b="1" dirty="0">
                      <a:latin typeface="Helvetica Neue Light" panose="02000403000000020004" pitchFamily="2" charset="0"/>
                      <a:ea typeface="Helvetica Neue Light" panose="02000403000000020004" pitchFamily="2" charset="0"/>
                    </a:rPr>
                    <a:t>Densely connected layers</a:t>
                  </a:r>
                </a:p>
              </p:txBody>
            </p:sp>
          </p:grpSp>
          <p:sp>
            <p:nvSpPr>
              <p:cNvPr id="76" name="Oval 75">
                <a:extLst>
                  <a:ext uri="{FF2B5EF4-FFF2-40B4-BE49-F238E27FC236}">
                    <a16:creationId xmlns:a16="http://schemas.microsoft.com/office/drawing/2014/main" id="{C8C0EE24-92D7-AC4B-A244-2BCC2580A316}"/>
                  </a:ext>
                </a:extLst>
              </p:cNvPr>
              <p:cNvSpPr/>
              <p:nvPr/>
            </p:nvSpPr>
            <p:spPr>
              <a:xfrm rot="5400000">
                <a:off x="5476657" y="3606759"/>
                <a:ext cx="107073" cy="107073"/>
              </a:xfrm>
              <a:prstGeom prst="ellipse">
                <a:avLst/>
              </a:prstGeom>
              <a:solidFill>
                <a:schemeClr val="accent1">
                  <a:lumMod val="75000"/>
                </a:schemeClr>
              </a:solidFill>
              <a:ln>
                <a:solidFill>
                  <a:schemeClr val="tx2">
                    <a:lumMod val="75000"/>
                  </a:schemeClr>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Narrow" charset="0"/>
                  <a:ea typeface="Arial Narrow" charset="0"/>
                  <a:cs typeface="Arial Narrow" charset="0"/>
                </a:endParaRPr>
              </a:p>
            </p:txBody>
          </p:sp>
          <p:sp>
            <p:nvSpPr>
              <p:cNvPr id="77" name="Oval 76">
                <a:extLst>
                  <a:ext uri="{FF2B5EF4-FFF2-40B4-BE49-F238E27FC236}">
                    <a16:creationId xmlns:a16="http://schemas.microsoft.com/office/drawing/2014/main" id="{3221D604-90C4-8044-9D60-8BD72D84F554}"/>
                  </a:ext>
                </a:extLst>
              </p:cNvPr>
              <p:cNvSpPr/>
              <p:nvPr/>
            </p:nvSpPr>
            <p:spPr>
              <a:xfrm rot="5400000">
                <a:off x="5629771" y="3766214"/>
                <a:ext cx="107073" cy="107073"/>
              </a:xfrm>
              <a:prstGeom prst="ellipse">
                <a:avLst/>
              </a:prstGeom>
              <a:solidFill>
                <a:schemeClr val="accent1">
                  <a:lumMod val="75000"/>
                </a:schemeClr>
              </a:solidFill>
              <a:ln>
                <a:solidFill>
                  <a:schemeClr val="tx2">
                    <a:lumMod val="75000"/>
                  </a:schemeClr>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Narrow" charset="0"/>
                  <a:ea typeface="Arial Narrow" charset="0"/>
                  <a:cs typeface="Arial Narrow" charset="0"/>
                </a:endParaRPr>
              </a:p>
            </p:txBody>
          </p:sp>
          <p:cxnSp>
            <p:nvCxnSpPr>
              <p:cNvPr id="78" name="Straight Arrow Connector 77">
                <a:extLst>
                  <a:ext uri="{FF2B5EF4-FFF2-40B4-BE49-F238E27FC236}">
                    <a16:creationId xmlns:a16="http://schemas.microsoft.com/office/drawing/2014/main" id="{8AF5F439-45C6-C947-97CE-BA9E617E7201}"/>
                  </a:ext>
                </a:extLst>
              </p:cNvPr>
              <p:cNvCxnSpPr>
                <a:cxnSpLocks/>
                <a:stCxn id="133" idx="0"/>
                <a:endCxn id="77" idx="4"/>
              </p:cNvCxnSpPr>
              <p:nvPr/>
            </p:nvCxnSpPr>
            <p:spPr>
              <a:xfrm>
                <a:off x="4988686" y="3772628"/>
                <a:ext cx="641085" cy="47123"/>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7409DA0C-A45F-F84B-B708-3D3F1AB9E4D6}"/>
                  </a:ext>
                </a:extLst>
              </p:cNvPr>
              <p:cNvCxnSpPr>
                <a:cxnSpLocks/>
                <a:stCxn id="132" idx="0"/>
                <a:endCxn id="77" idx="4"/>
              </p:cNvCxnSpPr>
              <p:nvPr/>
            </p:nvCxnSpPr>
            <p:spPr>
              <a:xfrm>
                <a:off x="4893288" y="3677230"/>
                <a:ext cx="736483" cy="142521"/>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0627B64-5DB5-814E-8E2A-E53B7134BC4B}"/>
                  </a:ext>
                </a:extLst>
              </p:cNvPr>
              <p:cNvCxnSpPr>
                <a:cxnSpLocks/>
                <a:stCxn id="131" idx="0"/>
                <a:endCxn id="77" idx="4"/>
              </p:cNvCxnSpPr>
              <p:nvPr/>
            </p:nvCxnSpPr>
            <p:spPr>
              <a:xfrm>
                <a:off x="4797891" y="3581833"/>
                <a:ext cx="831880" cy="237918"/>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381ABC2-435B-3E45-AAC9-65729B90754C}"/>
                  </a:ext>
                </a:extLst>
              </p:cNvPr>
              <p:cNvCxnSpPr>
                <a:cxnSpLocks/>
                <a:stCxn id="130" idx="0"/>
                <a:endCxn id="77" idx="4"/>
              </p:cNvCxnSpPr>
              <p:nvPr/>
            </p:nvCxnSpPr>
            <p:spPr>
              <a:xfrm>
                <a:off x="4702493" y="3486435"/>
                <a:ext cx="927278" cy="333316"/>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6EF62D6-1ACC-F248-B0C3-64658A0EE6B8}"/>
                  </a:ext>
                </a:extLst>
              </p:cNvPr>
              <p:cNvCxnSpPr>
                <a:cxnSpLocks/>
                <a:stCxn id="129" idx="0"/>
                <a:endCxn id="77" idx="4"/>
              </p:cNvCxnSpPr>
              <p:nvPr/>
            </p:nvCxnSpPr>
            <p:spPr>
              <a:xfrm>
                <a:off x="4607095" y="3391037"/>
                <a:ext cx="1022676" cy="428714"/>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BF266A7-6577-1641-8B1A-3FC6FFC94E5A}"/>
                  </a:ext>
                </a:extLst>
              </p:cNvPr>
              <p:cNvCxnSpPr>
                <a:cxnSpLocks/>
                <a:stCxn id="128" idx="0"/>
                <a:endCxn id="77" idx="4"/>
              </p:cNvCxnSpPr>
              <p:nvPr/>
            </p:nvCxnSpPr>
            <p:spPr>
              <a:xfrm>
                <a:off x="4511697" y="3295639"/>
                <a:ext cx="1118074" cy="524112"/>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CE1F71A4-ECF2-BE42-A6FD-BF25494F8225}"/>
                  </a:ext>
                </a:extLst>
              </p:cNvPr>
              <p:cNvSpPr txBox="1"/>
              <p:nvPr/>
            </p:nvSpPr>
            <p:spPr>
              <a:xfrm rot="2807315">
                <a:off x="5235654" y="3418638"/>
                <a:ext cx="312906" cy="246221"/>
              </a:xfrm>
              <a:prstGeom prst="rect">
                <a:avLst/>
              </a:prstGeom>
              <a:noFill/>
            </p:spPr>
            <p:txBody>
              <a:bodyPr wrap="none" rtlCol="0">
                <a:spAutoFit/>
              </a:bodyPr>
              <a:lstStyle/>
              <a:p>
                <a:r>
                  <a:rPr lang="en-US" sz="1000" dirty="0"/>
                  <a:t>…</a:t>
                </a:r>
              </a:p>
            </p:txBody>
          </p:sp>
          <p:cxnSp>
            <p:nvCxnSpPr>
              <p:cNvPr id="85" name="Straight Arrow Connector 84">
                <a:extLst>
                  <a:ext uri="{FF2B5EF4-FFF2-40B4-BE49-F238E27FC236}">
                    <a16:creationId xmlns:a16="http://schemas.microsoft.com/office/drawing/2014/main" id="{D1D9B249-54BD-6B41-B2CF-1FBA0BD349BA}"/>
                  </a:ext>
                </a:extLst>
              </p:cNvPr>
              <p:cNvCxnSpPr>
                <a:cxnSpLocks/>
                <a:stCxn id="128" idx="0"/>
                <a:endCxn id="76" idx="4"/>
              </p:cNvCxnSpPr>
              <p:nvPr/>
            </p:nvCxnSpPr>
            <p:spPr>
              <a:xfrm>
                <a:off x="4511697" y="3295639"/>
                <a:ext cx="964960" cy="364657"/>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89A9C30-4875-514C-9C66-70EA0D1D4AFE}"/>
                  </a:ext>
                </a:extLst>
              </p:cNvPr>
              <p:cNvCxnSpPr>
                <a:cxnSpLocks/>
                <a:stCxn id="129" idx="0"/>
                <a:endCxn id="76" idx="4"/>
              </p:cNvCxnSpPr>
              <p:nvPr/>
            </p:nvCxnSpPr>
            <p:spPr>
              <a:xfrm>
                <a:off x="4607095" y="3391037"/>
                <a:ext cx="869562" cy="269259"/>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8A14049-9B77-B243-B9B7-A5EE1B4177E7}"/>
                  </a:ext>
                </a:extLst>
              </p:cNvPr>
              <p:cNvCxnSpPr>
                <a:cxnSpLocks/>
                <a:stCxn id="130" idx="0"/>
                <a:endCxn id="76" idx="4"/>
              </p:cNvCxnSpPr>
              <p:nvPr/>
            </p:nvCxnSpPr>
            <p:spPr>
              <a:xfrm>
                <a:off x="4702493" y="3486435"/>
                <a:ext cx="774164" cy="173861"/>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3139DA03-CFB7-C544-AFBE-E052667DA401}"/>
                  </a:ext>
                </a:extLst>
              </p:cNvPr>
              <p:cNvCxnSpPr>
                <a:cxnSpLocks/>
                <a:stCxn id="131" idx="0"/>
                <a:endCxn id="76" idx="4"/>
              </p:cNvCxnSpPr>
              <p:nvPr/>
            </p:nvCxnSpPr>
            <p:spPr>
              <a:xfrm>
                <a:off x="4797891" y="3581833"/>
                <a:ext cx="678766" cy="78463"/>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4AB8E0E-032A-1048-93C4-71981C79F1EC}"/>
                  </a:ext>
                </a:extLst>
              </p:cNvPr>
              <p:cNvCxnSpPr>
                <a:cxnSpLocks/>
                <a:stCxn id="132" idx="0"/>
                <a:endCxn id="76" idx="4"/>
              </p:cNvCxnSpPr>
              <p:nvPr/>
            </p:nvCxnSpPr>
            <p:spPr>
              <a:xfrm flipV="1">
                <a:off x="4893288" y="3660296"/>
                <a:ext cx="583369" cy="16934"/>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6ED6389F-2471-4D43-922D-F7E5B31E0CF6}"/>
                  </a:ext>
                </a:extLst>
              </p:cNvPr>
              <p:cNvCxnSpPr>
                <a:cxnSpLocks/>
                <a:stCxn id="133" idx="0"/>
                <a:endCxn id="76" idx="4"/>
              </p:cNvCxnSpPr>
              <p:nvPr/>
            </p:nvCxnSpPr>
            <p:spPr>
              <a:xfrm flipV="1">
                <a:off x="4988686" y="3660296"/>
                <a:ext cx="487971" cy="112332"/>
              </a:xfrm>
              <a:prstGeom prst="straightConnector1">
                <a:avLst/>
              </a:prstGeom>
              <a:ln w="9525">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F8283E8F-3E2F-8845-8D3B-19F24C5F8214}"/>
                  </a:ext>
                </a:extLst>
              </p:cNvPr>
              <p:cNvSpPr/>
              <p:nvPr/>
            </p:nvSpPr>
            <p:spPr>
              <a:xfrm>
                <a:off x="5552961" y="3518244"/>
                <a:ext cx="1109805" cy="253916"/>
              </a:xfrm>
              <a:prstGeom prst="rect">
                <a:avLst/>
              </a:prstGeom>
            </p:spPr>
            <p:txBody>
              <a:bodyPr wrap="square">
                <a:spAutoFit/>
              </a:bodyPr>
              <a:lstStyle/>
              <a:p>
                <a:r>
                  <a:rPr lang="en-US" sz="1050" b="1" dirty="0">
                    <a:latin typeface="Helvetica Neue Light" panose="02000403000000020004" pitchFamily="2" charset="0"/>
                    <a:ea typeface="Helvetica Neue Light" panose="02000403000000020004" pitchFamily="2" charset="0"/>
                  </a:rPr>
                  <a:t>Family 8</a:t>
                </a:r>
              </a:p>
            </p:txBody>
          </p:sp>
        </p:grpSp>
      </p:grpSp>
      <p:sp>
        <p:nvSpPr>
          <p:cNvPr id="9" name="TextBox 8">
            <a:extLst>
              <a:ext uri="{FF2B5EF4-FFF2-40B4-BE49-F238E27FC236}">
                <a16:creationId xmlns:a16="http://schemas.microsoft.com/office/drawing/2014/main" id="{51C08263-4566-4F49-BF04-7D7C0B698DDF}"/>
              </a:ext>
            </a:extLst>
          </p:cNvPr>
          <p:cNvSpPr txBox="1"/>
          <p:nvPr/>
        </p:nvSpPr>
        <p:spPr>
          <a:xfrm>
            <a:off x="59206" y="3506330"/>
            <a:ext cx="6798794" cy="923330"/>
          </a:xfrm>
          <a:prstGeom prst="rect">
            <a:avLst/>
          </a:prstGeom>
          <a:noFill/>
        </p:spPr>
        <p:txBody>
          <a:bodyPr wrap="square" rtlCol="0">
            <a:spAutoFit/>
          </a:bodyPr>
          <a:lstStyle/>
          <a:p>
            <a:pPr algn="ctr"/>
            <a:r>
              <a:rPr lang="en-US" dirty="0"/>
              <a:t>92% accuracy within the training dataset provided by </a:t>
            </a:r>
            <a:r>
              <a:rPr lang="en-US" dirty="0" err="1"/>
              <a:t>Dreamport</a:t>
            </a:r>
            <a:br>
              <a:rPr lang="en-US" dirty="0"/>
            </a:br>
            <a:endParaRPr lang="en-US" dirty="0"/>
          </a:p>
          <a:p>
            <a:pPr algn="ctr"/>
            <a:r>
              <a:rPr lang="en-US" dirty="0"/>
              <a:t>Additional malware samples will improve accuracy</a:t>
            </a:r>
          </a:p>
        </p:txBody>
      </p:sp>
    </p:spTree>
    <p:extLst>
      <p:ext uri="{BB962C8B-B14F-4D97-AF65-F5344CB8AC3E}">
        <p14:creationId xmlns:p14="http://schemas.microsoft.com/office/powerpoint/2010/main" val="284304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2" name="Straight Arrow Connector 151">
            <a:extLst>
              <a:ext uri="{FF2B5EF4-FFF2-40B4-BE49-F238E27FC236}">
                <a16:creationId xmlns:a16="http://schemas.microsoft.com/office/drawing/2014/main" id="{85638CF4-01E0-6C46-9FF4-96EA71C2C088}"/>
              </a:ext>
            </a:extLst>
          </p:cNvPr>
          <p:cNvCxnSpPr>
            <a:cxnSpLocks/>
          </p:cNvCxnSpPr>
          <p:nvPr/>
        </p:nvCxnSpPr>
        <p:spPr>
          <a:xfrm>
            <a:off x="5107610" y="2654448"/>
            <a:ext cx="352083"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7DD2B6F6-9019-094F-8BD5-0F9D1CC21FC3}"/>
              </a:ext>
            </a:extLst>
          </p:cNvPr>
          <p:cNvCxnSpPr>
            <a:cxnSpLocks/>
          </p:cNvCxnSpPr>
          <p:nvPr/>
        </p:nvCxnSpPr>
        <p:spPr>
          <a:xfrm>
            <a:off x="3512095" y="2032308"/>
            <a:ext cx="452328" cy="46091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90F043B7-563A-EF4F-99B9-E090A062DA68}"/>
              </a:ext>
            </a:extLst>
          </p:cNvPr>
          <p:cNvCxnSpPr>
            <a:cxnSpLocks/>
          </p:cNvCxnSpPr>
          <p:nvPr/>
        </p:nvCxnSpPr>
        <p:spPr>
          <a:xfrm flipV="1">
            <a:off x="3507290" y="2836484"/>
            <a:ext cx="451326" cy="51518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C923EC2-3073-9542-91EA-47B24060E5E6}"/>
              </a:ext>
            </a:extLst>
          </p:cNvPr>
          <p:cNvSpPr>
            <a:spLocks noGrp="1"/>
          </p:cNvSpPr>
          <p:nvPr>
            <p:ph type="title"/>
          </p:nvPr>
        </p:nvSpPr>
        <p:spPr/>
        <p:txBody>
          <a:bodyPr/>
          <a:lstStyle/>
          <a:p>
            <a:r>
              <a:rPr lang="en-US" dirty="0" err="1"/>
              <a:t>KeyW’s</a:t>
            </a:r>
            <a:r>
              <a:rPr lang="en-US" dirty="0"/>
              <a:t> Dual Solution</a:t>
            </a:r>
          </a:p>
        </p:txBody>
      </p:sp>
      <p:sp>
        <p:nvSpPr>
          <p:cNvPr id="4" name="Footer Placeholder 3">
            <a:extLst>
              <a:ext uri="{FF2B5EF4-FFF2-40B4-BE49-F238E27FC236}">
                <a16:creationId xmlns:a16="http://schemas.microsoft.com/office/drawing/2014/main" id="{E132BBB5-207F-BB4D-BCCB-29083643C9FE}"/>
              </a:ext>
            </a:extLst>
          </p:cNvPr>
          <p:cNvSpPr>
            <a:spLocks noGrp="1"/>
          </p:cNvSpPr>
          <p:nvPr>
            <p:ph type="ftr" sz="quarter" idx="11"/>
          </p:nvPr>
        </p:nvSpPr>
        <p:spPr/>
        <p:txBody>
          <a:bodyPr/>
          <a:lstStyle/>
          <a:p>
            <a:r>
              <a:rPr lang="en-US" b="1"/>
              <a:t>KeyW Proprietary – Not for disclosure except as authorized by KeyW </a:t>
            </a:r>
            <a:endParaRPr lang="en-US" dirty="0"/>
          </a:p>
        </p:txBody>
      </p:sp>
      <p:sp>
        <p:nvSpPr>
          <p:cNvPr id="5" name="Slide Number Placeholder 4">
            <a:extLst>
              <a:ext uri="{FF2B5EF4-FFF2-40B4-BE49-F238E27FC236}">
                <a16:creationId xmlns:a16="http://schemas.microsoft.com/office/drawing/2014/main" id="{EF41AC01-FBED-3B48-A675-89DF6CCBD56B}"/>
              </a:ext>
            </a:extLst>
          </p:cNvPr>
          <p:cNvSpPr>
            <a:spLocks noGrp="1"/>
          </p:cNvSpPr>
          <p:nvPr>
            <p:ph type="sldNum" sz="quarter" idx="12"/>
          </p:nvPr>
        </p:nvSpPr>
        <p:spPr/>
        <p:txBody>
          <a:bodyPr/>
          <a:lstStyle/>
          <a:p>
            <a:fld id="{B5C01996-2D0B-4E1B-998A-4107E0F8DE91}" type="slidenum">
              <a:rPr lang="en-US" smtClean="0"/>
              <a:pPr/>
              <a:t>4</a:t>
            </a:fld>
            <a:endParaRPr lang="en-US" dirty="0"/>
          </a:p>
        </p:txBody>
      </p:sp>
      <p:sp>
        <p:nvSpPr>
          <p:cNvPr id="7" name="TextBox 6">
            <a:extLst>
              <a:ext uri="{FF2B5EF4-FFF2-40B4-BE49-F238E27FC236}">
                <a16:creationId xmlns:a16="http://schemas.microsoft.com/office/drawing/2014/main" id="{4FD2F1A9-C9E8-1C42-9B25-C28754B7C97A}"/>
              </a:ext>
            </a:extLst>
          </p:cNvPr>
          <p:cNvSpPr txBox="1"/>
          <p:nvPr/>
        </p:nvSpPr>
        <p:spPr>
          <a:xfrm>
            <a:off x="810142" y="664029"/>
            <a:ext cx="5237716" cy="338554"/>
          </a:xfrm>
          <a:prstGeom prst="rect">
            <a:avLst/>
          </a:prstGeom>
          <a:noFill/>
        </p:spPr>
        <p:txBody>
          <a:bodyPr wrap="none" rtlCol="0">
            <a:spAutoFit/>
          </a:bodyPr>
          <a:lstStyle/>
          <a:p>
            <a:r>
              <a:rPr lang="en-US" sz="1600" b="1" dirty="0"/>
              <a:t>Solution 2 – Artificial intelligence (neural networks)</a:t>
            </a:r>
          </a:p>
        </p:txBody>
      </p:sp>
      <p:sp>
        <p:nvSpPr>
          <p:cNvPr id="6" name="TextBox 5">
            <a:extLst>
              <a:ext uri="{FF2B5EF4-FFF2-40B4-BE49-F238E27FC236}">
                <a16:creationId xmlns:a16="http://schemas.microsoft.com/office/drawing/2014/main" id="{EA959A1D-1959-E24F-A375-1B88F4E5F617}"/>
              </a:ext>
            </a:extLst>
          </p:cNvPr>
          <p:cNvSpPr txBox="1"/>
          <p:nvPr/>
        </p:nvSpPr>
        <p:spPr>
          <a:xfrm>
            <a:off x="885539" y="996474"/>
            <a:ext cx="4870671" cy="646331"/>
          </a:xfrm>
          <a:prstGeom prst="rect">
            <a:avLst/>
          </a:prstGeom>
          <a:noFill/>
        </p:spPr>
        <p:txBody>
          <a:bodyPr wrap="square" rtlCol="0">
            <a:spAutoFit/>
          </a:bodyPr>
          <a:lstStyle/>
          <a:p>
            <a:pPr algn="ctr"/>
            <a:r>
              <a:rPr lang="en-US" b="1" dirty="0"/>
              <a:t>Classifier 2</a:t>
            </a:r>
            <a:r>
              <a:rPr lang="en-US" dirty="0"/>
              <a:t> – Siamese Neural Network for One Shot Malware Classification</a:t>
            </a:r>
          </a:p>
        </p:txBody>
      </p:sp>
      <p:pic>
        <p:nvPicPr>
          <p:cNvPr id="142" name="Picture 141">
            <a:extLst>
              <a:ext uri="{FF2B5EF4-FFF2-40B4-BE49-F238E27FC236}">
                <a16:creationId xmlns:a16="http://schemas.microsoft.com/office/drawing/2014/main" id="{25154BCF-5564-C942-A1D5-059A2EA6891E}"/>
              </a:ext>
            </a:extLst>
          </p:cNvPr>
          <p:cNvPicPr>
            <a:picLocks noChangeAspect="1"/>
          </p:cNvPicPr>
          <p:nvPr/>
        </p:nvPicPr>
        <p:blipFill rotWithShape="1">
          <a:blip r:embed="rId2"/>
          <a:srcRect l="50818" t="2884" r="24720" b="10709"/>
          <a:stretch/>
        </p:blipFill>
        <p:spPr>
          <a:xfrm>
            <a:off x="258381" y="1642805"/>
            <a:ext cx="960294" cy="928945"/>
          </a:xfrm>
          <a:prstGeom prst="rect">
            <a:avLst/>
          </a:prstGeom>
        </p:spPr>
      </p:pic>
      <p:sp>
        <p:nvSpPr>
          <p:cNvPr id="9" name="TextBox 8">
            <a:extLst>
              <a:ext uri="{FF2B5EF4-FFF2-40B4-BE49-F238E27FC236}">
                <a16:creationId xmlns:a16="http://schemas.microsoft.com/office/drawing/2014/main" id="{51C08263-4566-4F49-BF04-7D7C0B698DDF}"/>
              </a:ext>
            </a:extLst>
          </p:cNvPr>
          <p:cNvSpPr txBox="1"/>
          <p:nvPr/>
        </p:nvSpPr>
        <p:spPr>
          <a:xfrm>
            <a:off x="412146" y="3824175"/>
            <a:ext cx="6308702" cy="954107"/>
          </a:xfrm>
          <a:prstGeom prst="rect">
            <a:avLst/>
          </a:prstGeom>
          <a:noFill/>
        </p:spPr>
        <p:txBody>
          <a:bodyPr wrap="square" rtlCol="0">
            <a:spAutoFit/>
          </a:bodyPr>
          <a:lstStyle/>
          <a:p>
            <a:pPr algn="ctr"/>
            <a:r>
              <a:rPr lang="en-US" sz="1400" dirty="0"/>
              <a:t>With a single sample of a new malware family, the network can classify whether new incoming samples are members of this new family</a:t>
            </a:r>
          </a:p>
          <a:p>
            <a:pPr algn="ctr"/>
            <a:endParaRPr lang="en-US" sz="1400" dirty="0"/>
          </a:p>
          <a:p>
            <a:pPr algn="ctr"/>
            <a:r>
              <a:rPr lang="en-US" sz="1400" dirty="0"/>
              <a:t>93% accuracy within the training dataset provided by </a:t>
            </a:r>
            <a:r>
              <a:rPr lang="en-US" sz="1400" dirty="0" err="1"/>
              <a:t>Dreamport</a:t>
            </a:r>
            <a:endParaRPr lang="en-US" sz="1400" dirty="0"/>
          </a:p>
        </p:txBody>
      </p:sp>
      <p:pic>
        <p:nvPicPr>
          <p:cNvPr id="95" name="Picture 94">
            <a:extLst>
              <a:ext uri="{FF2B5EF4-FFF2-40B4-BE49-F238E27FC236}">
                <a16:creationId xmlns:a16="http://schemas.microsoft.com/office/drawing/2014/main" id="{49D02EB7-C37C-7141-82C8-4EDDE18DC290}"/>
              </a:ext>
            </a:extLst>
          </p:cNvPr>
          <p:cNvPicPr>
            <a:picLocks noChangeAspect="1"/>
          </p:cNvPicPr>
          <p:nvPr/>
        </p:nvPicPr>
        <p:blipFill rotWithShape="1">
          <a:blip r:embed="rId3"/>
          <a:srcRect l="51264" t="3820" r="24731" b="8915"/>
          <a:stretch/>
        </p:blipFill>
        <p:spPr>
          <a:xfrm>
            <a:off x="254526" y="2711327"/>
            <a:ext cx="958346" cy="954106"/>
          </a:xfrm>
          <a:prstGeom prst="rect">
            <a:avLst/>
          </a:prstGeom>
        </p:spPr>
      </p:pic>
      <p:sp>
        <p:nvSpPr>
          <p:cNvPr id="143" name="Rectangle 142">
            <a:extLst>
              <a:ext uri="{FF2B5EF4-FFF2-40B4-BE49-F238E27FC236}">
                <a16:creationId xmlns:a16="http://schemas.microsoft.com/office/drawing/2014/main" id="{3B38D34D-C565-FD4D-8C52-64A523FB7761}"/>
              </a:ext>
            </a:extLst>
          </p:cNvPr>
          <p:cNvSpPr/>
          <p:nvPr/>
        </p:nvSpPr>
        <p:spPr>
          <a:xfrm>
            <a:off x="1564957" y="1784112"/>
            <a:ext cx="1951830" cy="646331"/>
          </a:xfrm>
          <a:prstGeom prst="rect">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Siamese Paired Convolutional Neural Network 1</a:t>
            </a:r>
            <a:endParaRPr lang="en-US" sz="1200" b="1" dirty="0"/>
          </a:p>
        </p:txBody>
      </p:sp>
      <p:sp>
        <p:nvSpPr>
          <p:cNvPr id="144" name="Rectangle 143">
            <a:extLst>
              <a:ext uri="{FF2B5EF4-FFF2-40B4-BE49-F238E27FC236}">
                <a16:creationId xmlns:a16="http://schemas.microsoft.com/office/drawing/2014/main" id="{D0D3A974-7B27-F640-A55E-80B5B29C464A}"/>
              </a:ext>
            </a:extLst>
          </p:cNvPr>
          <p:cNvSpPr/>
          <p:nvPr/>
        </p:nvSpPr>
        <p:spPr>
          <a:xfrm>
            <a:off x="1564956" y="2865215"/>
            <a:ext cx="1951830" cy="646331"/>
          </a:xfrm>
          <a:prstGeom prst="rect">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Siamese Paired Convolutional Neural Network 2</a:t>
            </a:r>
            <a:endParaRPr lang="en-US" sz="1200" b="1" dirty="0"/>
          </a:p>
        </p:txBody>
      </p:sp>
      <p:sp>
        <p:nvSpPr>
          <p:cNvPr id="145" name="Rectangle 144">
            <a:extLst>
              <a:ext uri="{FF2B5EF4-FFF2-40B4-BE49-F238E27FC236}">
                <a16:creationId xmlns:a16="http://schemas.microsoft.com/office/drawing/2014/main" id="{901E06F7-CCA8-B245-9C4B-22879176ADCC}"/>
              </a:ext>
            </a:extLst>
          </p:cNvPr>
          <p:cNvSpPr/>
          <p:nvPr/>
        </p:nvSpPr>
        <p:spPr>
          <a:xfrm>
            <a:off x="3957846" y="2334582"/>
            <a:ext cx="1251481" cy="646331"/>
          </a:xfrm>
          <a:prstGeom prst="rect">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Comparison Neural Network</a:t>
            </a:r>
            <a:endParaRPr lang="en-US" sz="1200" b="1" dirty="0"/>
          </a:p>
        </p:txBody>
      </p:sp>
      <p:cxnSp>
        <p:nvCxnSpPr>
          <p:cNvPr id="147" name="Straight Arrow Connector 146">
            <a:extLst>
              <a:ext uri="{FF2B5EF4-FFF2-40B4-BE49-F238E27FC236}">
                <a16:creationId xmlns:a16="http://schemas.microsoft.com/office/drawing/2014/main" id="{34698A6C-7A43-3041-A2FA-F4D8C8E396CB}"/>
              </a:ext>
            </a:extLst>
          </p:cNvPr>
          <p:cNvCxnSpPr>
            <a:cxnSpLocks/>
          </p:cNvCxnSpPr>
          <p:nvPr/>
        </p:nvCxnSpPr>
        <p:spPr>
          <a:xfrm>
            <a:off x="1212872" y="2107277"/>
            <a:ext cx="352083"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271D58C9-B5F9-4A48-A89C-70734739CA7D}"/>
              </a:ext>
            </a:extLst>
          </p:cNvPr>
          <p:cNvCxnSpPr>
            <a:cxnSpLocks/>
          </p:cNvCxnSpPr>
          <p:nvPr/>
        </p:nvCxnSpPr>
        <p:spPr>
          <a:xfrm>
            <a:off x="1212872" y="3188380"/>
            <a:ext cx="352083"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FE70EB2A-766B-1C4D-B6F4-2206243F16F2}"/>
              </a:ext>
            </a:extLst>
          </p:cNvPr>
          <p:cNvSpPr txBox="1"/>
          <p:nvPr/>
        </p:nvSpPr>
        <p:spPr>
          <a:xfrm>
            <a:off x="5459119" y="2282574"/>
            <a:ext cx="1357535" cy="738664"/>
          </a:xfrm>
          <a:prstGeom prst="rect">
            <a:avLst/>
          </a:prstGeom>
          <a:noFill/>
        </p:spPr>
        <p:txBody>
          <a:bodyPr wrap="square" rtlCol="0">
            <a:spAutoFit/>
          </a:bodyPr>
          <a:lstStyle/>
          <a:p>
            <a:pPr algn="ctr"/>
            <a:r>
              <a:rPr lang="en-US" sz="1400" dirty="0"/>
              <a:t>Is this the same malware family?</a:t>
            </a:r>
          </a:p>
        </p:txBody>
      </p:sp>
    </p:spTree>
    <p:extLst>
      <p:ext uri="{BB962C8B-B14F-4D97-AF65-F5344CB8AC3E}">
        <p14:creationId xmlns:p14="http://schemas.microsoft.com/office/powerpoint/2010/main" val="147492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4D93A-B177-4FB6-801E-D49490844C0C}"/>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497FFA5B-8A7E-4882-918F-8865554098EC}"/>
              </a:ext>
            </a:extLst>
          </p:cNvPr>
          <p:cNvSpPr>
            <a:spLocks noGrp="1"/>
          </p:cNvSpPr>
          <p:nvPr>
            <p:ph idx="1"/>
          </p:nvPr>
        </p:nvSpPr>
        <p:spPr/>
        <p:txBody>
          <a:bodyPr>
            <a:normAutofit fontScale="92500" lnSpcReduction="20000"/>
          </a:bodyPr>
          <a:lstStyle/>
          <a:p>
            <a:r>
              <a:rPr lang="en-US" sz="1600" dirty="0"/>
              <a:t>Feature Extraction Tools</a:t>
            </a:r>
          </a:p>
          <a:p>
            <a:pPr lvl="1"/>
            <a:r>
              <a:rPr lang="en-US" sz="1400" dirty="0"/>
              <a:t>Radare2 - disassembly analysis, rabin2 used to scrape metadata</a:t>
            </a:r>
          </a:p>
          <a:p>
            <a:pPr lvl="1"/>
            <a:r>
              <a:rPr lang="en-US" sz="1400" dirty="0" err="1"/>
              <a:t>objdump</a:t>
            </a:r>
            <a:r>
              <a:rPr lang="en-US" sz="1400" dirty="0"/>
              <a:t> - 2nd option for </a:t>
            </a:r>
            <a:r>
              <a:rPr lang="en-US" sz="1400" dirty="0" err="1"/>
              <a:t>dissassembly</a:t>
            </a:r>
            <a:r>
              <a:rPr lang="en-US" sz="1400" dirty="0"/>
              <a:t>, favors faster </a:t>
            </a:r>
            <a:r>
              <a:rPr lang="en-US" sz="1400" dirty="0" err="1"/>
              <a:t>dissassembly</a:t>
            </a:r>
            <a:endParaRPr lang="en-US" sz="1400" dirty="0"/>
          </a:p>
          <a:p>
            <a:pPr lvl="1"/>
            <a:r>
              <a:rPr lang="en-US" sz="1400" dirty="0" err="1"/>
              <a:t>ClamAV</a:t>
            </a:r>
            <a:r>
              <a:rPr lang="en-US" sz="1400" dirty="0"/>
              <a:t> - unpacker, used to accumulate features</a:t>
            </a:r>
          </a:p>
          <a:p>
            <a:r>
              <a:rPr lang="en-US" sz="1600" dirty="0"/>
              <a:t>Design Approach</a:t>
            </a:r>
          </a:p>
          <a:p>
            <a:pPr lvl="1"/>
            <a:r>
              <a:rPr lang="en-US" sz="1400" dirty="0"/>
              <a:t>Use </a:t>
            </a:r>
            <a:r>
              <a:rPr lang="en-US" sz="1400" b="1" dirty="0"/>
              <a:t>plugin model </a:t>
            </a:r>
            <a:r>
              <a:rPr lang="en-US" sz="1400" dirty="0"/>
              <a:t>so additional feature types can be added.</a:t>
            </a:r>
          </a:p>
          <a:p>
            <a:pPr lvl="1"/>
            <a:r>
              <a:rPr lang="en-US" sz="1400" dirty="0"/>
              <a:t>Filter out or disassociate fragile information from strong features.  For example, a section name is a strong feature, but its offset and size are likely to vary from one version of the binary to another.</a:t>
            </a:r>
          </a:p>
          <a:p>
            <a:pPr lvl="1"/>
            <a:r>
              <a:rPr lang="en-US" sz="1400" dirty="0"/>
              <a:t>Produce useful </a:t>
            </a:r>
            <a:r>
              <a:rPr lang="en-US" sz="1400" b="1" dirty="0"/>
              <a:t>feature combinations </a:t>
            </a:r>
            <a:r>
              <a:rPr lang="en-US" sz="1400" dirty="0"/>
              <a:t>(ordered pairs of metadata, structured string fragments)</a:t>
            </a:r>
          </a:p>
          <a:p>
            <a:pPr lvl="1"/>
            <a:r>
              <a:rPr lang="en-US" sz="1400" dirty="0"/>
              <a:t>Capture </a:t>
            </a:r>
            <a:r>
              <a:rPr lang="en-US" sz="1400" b="1" dirty="0"/>
              <a:t>tool errors </a:t>
            </a:r>
            <a:r>
              <a:rPr lang="en-US" sz="1400" dirty="0"/>
              <a:t>(which may indicate malformation) as features too.</a:t>
            </a:r>
          </a:p>
          <a:p>
            <a:pPr lvl="1"/>
            <a:r>
              <a:rPr lang="en-US" sz="1400" dirty="0"/>
              <a:t>Keep separate classes of features separate (in our case, strings, meta, disassembly).  Raise the bar for the obfuscator, as it must be effective in all feature classes in order to fully defeat detection.</a:t>
            </a:r>
          </a:p>
          <a:p>
            <a:pPr lvl="1"/>
            <a:r>
              <a:rPr lang="en-US" sz="1400" dirty="0"/>
              <a:t>Also consider </a:t>
            </a:r>
            <a:r>
              <a:rPr lang="en-US" sz="1400" b="1" dirty="0"/>
              <a:t>combinations of feature classes </a:t>
            </a:r>
            <a:r>
              <a:rPr lang="en-US" sz="1400" dirty="0"/>
              <a:t>(</a:t>
            </a:r>
            <a:r>
              <a:rPr lang="en-US" sz="1400" dirty="0" err="1"/>
              <a:t>strings+meta</a:t>
            </a:r>
            <a:r>
              <a:rPr lang="en-US" sz="1400" dirty="0"/>
              <a:t>, </a:t>
            </a:r>
            <a:r>
              <a:rPr lang="en-US" sz="1400" dirty="0" err="1"/>
              <a:t>strings+disassembly</a:t>
            </a:r>
            <a:r>
              <a:rPr lang="en-US" sz="1400" dirty="0"/>
              <a:t>, </a:t>
            </a:r>
            <a:r>
              <a:rPr lang="en-US" sz="1400" dirty="0" err="1"/>
              <a:t>disassembly+meta</a:t>
            </a:r>
            <a:r>
              <a:rPr lang="en-US" sz="1400" dirty="0"/>
              <a:t>).  There may be relevant relationships between disparate classes.</a:t>
            </a:r>
          </a:p>
          <a:p>
            <a:pPr lvl="1"/>
            <a:r>
              <a:rPr lang="en-US" sz="1400" dirty="0"/>
              <a:t>Leverage existing unpacker (in this case, </a:t>
            </a:r>
            <a:r>
              <a:rPr lang="en-US" sz="1400" dirty="0" err="1"/>
              <a:t>ClamAV</a:t>
            </a:r>
            <a:r>
              <a:rPr lang="en-US" sz="1400" dirty="0"/>
              <a:t>) and accumulate features from each extracted blob.  Each feature extractor has potential to save off any extracted blobs for re-ingestion.</a:t>
            </a:r>
          </a:p>
          <a:p>
            <a:pPr lvl="1"/>
            <a:r>
              <a:rPr lang="en-US" sz="1400" dirty="0"/>
              <a:t>Design feature extraction plugins to also work standalone for rapid development and test cycle.</a:t>
            </a:r>
          </a:p>
          <a:p>
            <a:endParaRPr lang="en-US" sz="1600" dirty="0"/>
          </a:p>
          <a:p>
            <a:endParaRPr lang="en-US" sz="1600" dirty="0"/>
          </a:p>
          <a:p>
            <a:endParaRPr lang="en-US" sz="1600" dirty="0"/>
          </a:p>
        </p:txBody>
      </p:sp>
    </p:spTree>
    <p:extLst>
      <p:ext uri="{BB962C8B-B14F-4D97-AF65-F5344CB8AC3E}">
        <p14:creationId xmlns:p14="http://schemas.microsoft.com/office/powerpoint/2010/main" val="3993393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C2FB-7EE7-4093-90AC-F55324CB6895}"/>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E91374E8-C640-4BCB-B02F-35EACBB7F301}"/>
              </a:ext>
            </a:extLst>
          </p:cNvPr>
          <p:cNvSpPr>
            <a:spLocks noGrp="1"/>
          </p:cNvSpPr>
          <p:nvPr>
            <p:ph idx="1"/>
          </p:nvPr>
        </p:nvSpPr>
        <p:spPr/>
        <p:txBody>
          <a:bodyPr>
            <a:normAutofit/>
          </a:bodyPr>
          <a:lstStyle/>
          <a:p>
            <a:r>
              <a:rPr lang="en-US" sz="1600" dirty="0"/>
              <a:t>Tools</a:t>
            </a:r>
          </a:p>
          <a:p>
            <a:pPr lvl="1"/>
            <a:r>
              <a:rPr lang="en-US" sz="1400" dirty="0" err="1"/>
              <a:t>scikit</a:t>
            </a:r>
            <a:r>
              <a:rPr lang="en-US" sz="1400" dirty="0"/>
              <a:t>-learn- built on </a:t>
            </a:r>
            <a:r>
              <a:rPr lang="en-US" sz="1400" dirty="0" err="1"/>
              <a:t>NumPy</a:t>
            </a:r>
            <a:r>
              <a:rPr lang="en-US" sz="1400" dirty="0"/>
              <a:t>, SciPy, and </a:t>
            </a:r>
            <a:r>
              <a:rPr lang="en-US" sz="1400" dirty="0" err="1"/>
              <a:t>matplotlib</a:t>
            </a:r>
            <a:endParaRPr lang="en-US" sz="1400" dirty="0"/>
          </a:p>
          <a:p>
            <a:r>
              <a:rPr lang="en-US" sz="1600" dirty="0"/>
              <a:t>Design Approach</a:t>
            </a:r>
          </a:p>
          <a:p>
            <a:pPr lvl="1"/>
            <a:r>
              <a:rPr lang="en-US" sz="1400" dirty="0"/>
              <a:t>Use </a:t>
            </a:r>
            <a:r>
              <a:rPr lang="en-US" sz="1400" b="1" dirty="0"/>
              <a:t>plugin model </a:t>
            </a:r>
            <a:r>
              <a:rPr lang="en-US" sz="1400" dirty="0"/>
              <a:t>so additional feature types and classifiers can be added.</a:t>
            </a:r>
          </a:p>
          <a:p>
            <a:pPr lvl="1"/>
            <a:r>
              <a:rPr lang="en-US" sz="1400" b="1" dirty="0"/>
              <a:t>Streamlined</a:t>
            </a:r>
            <a:r>
              <a:rPr lang="en-US" sz="1400" dirty="0"/>
              <a:t> workflow (ingest, learn, classify).  Labels can be added/changed and re-learned.</a:t>
            </a:r>
          </a:p>
          <a:p>
            <a:pPr lvl="1"/>
            <a:r>
              <a:rPr lang="en-US" sz="1400" dirty="0"/>
              <a:t>Use more than one machine learning model type.  Combining different approaches has proven successful in other machine learning challenges (Netflix).</a:t>
            </a:r>
          </a:p>
          <a:p>
            <a:pPr lvl="1"/>
            <a:r>
              <a:rPr lang="en-US" sz="1400" dirty="0"/>
              <a:t>Use the separate feature classes, class combinations, and multiple machine learning models, to form a </a:t>
            </a:r>
            <a:r>
              <a:rPr lang="en-US" sz="1400" b="1" dirty="0"/>
              <a:t>voting system</a:t>
            </a:r>
            <a:r>
              <a:rPr lang="en-US" sz="1400" dirty="0"/>
              <a:t>.</a:t>
            </a:r>
          </a:p>
          <a:p>
            <a:pPr lvl="1"/>
            <a:r>
              <a:rPr lang="en-US" sz="1400" dirty="0"/>
              <a:t>Support arbitrary number of arbitrary label types.  Build up voting system for each type of label.</a:t>
            </a:r>
          </a:p>
          <a:p>
            <a:pPr lvl="1"/>
            <a:r>
              <a:rPr lang="en-US" sz="1400" dirty="0"/>
              <a:t>Built in train/test scoring model to monitor overall system accuracy.</a:t>
            </a:r>
          </a:p>
          <a:p>
            <a:endParaRPr lang="en-US" sz="1600" dirty="0"/>
          </a:p>
          <a:p>
            <a:endParaRPr lang="en-US" sz="1600" dirty="0"/>
          </a:p>
        </p:txBody>
      </p:sp>
    </p:spTree>
    <p:extLst>
      <p:ext uri="{BB962C8B-B14F-4D97-AF65-F5344CB8AC3E}">
        <p14:creationId xmlns:p14="http://schemas.microsoft.com/office/powerpoint/2010/main" val="3254813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F4F27-F9FB-4826-B297-6DE08DFBFEC6}"/>
              </a:ext>
            </a:extLst>
          </p:cNvPr>
          <p:cNvSpPr>
            <a:spLocks noGrp="1"/>
          </p:cNvSpPr>
          <p:nvPr>
            <p:ph type="title"/>
          </p:nvPr>
        </p:nvSpPr>
        <p:spPr/>
        <p:txBody>
          <a:bodyPr/>
          <a:lstStyle/>
          <a:p>
            <a:r>
              <a:rPr lang="en-US" dirty="0"/>
              <a:t>Heuristic/Enrichment Pipeline</a:t>
            </a:r>
          </a:p>
        </p:txBody>
      </p:sp>
      <p:sp>
        <p:nvSpPr>
          <p:cNvPr id="3" name="Content Placeholder 2">
            <a:extLst>
              <a:ext uri="{FF2B5EF4-FFF2-40B4-BE49-F238E27FC236}">
                <a16:creationId xmlns:a16="http://schemas.microsoft.com/office/drawing/2014/main" id="{63A47C32-73E1-4C0A-AEA2-3727959FE306}"/>
              </a:ext>
            </a:extLst>
          </p:cNvPr>
          <p:cNvSpPr>
            <a:spLocks noGrp="1"/>
          </p:cNvSpPr>
          <p:nvPr>
            <p:ph idx="1"/>
          </p:nvPr>
        </p:nvSpPr>
        <p:spPr/>
        <p:txBody>
          <a:bodyPr>
            <a:normAutofit/>
          </a:bodyPr>
          <a:lstStyle/>
          <a:p>
            <a:r>
              <a:rPr lang="en-US" sz="1600" dirty="0"/>
              <a:t>Tools</a:t>
            </a:r>
          </a:p>
          <a:p>
            <a:pPr lvl="1"/>
            <a:r>
              <a:rPr lang="en-US" sz="1400" dirty="0" err="1"/>
              <a:t>Jupyter</a:t>
            </a:r>
            <a:r>
              <a:rPr lang="en-US" sz="1400" dirty="0"/>
              <a:t> Notebook – rapid prototyping environment</a:t>
            </a:r>
          </a:p>
          <a:p>
            <a:pPr lvl="1"/>
            <a:r>
              <a:rPr lang="en-US" sz="1400" dirty="0" err="1"/>
              <a:t>libMajic</a:t>
            </a:r>
            <a:r>
              <a:rPr lang="en-US" sz="1400" dirty="0"/>
              <a:t> - Magic Files - detect file types</a:t>
            </a:r>
          </a:p>
          <a:p>
            <a:pPr lvl="1"/>
            <a:r>
              <a:rPr lang="en-US" sz="1400" dirty="0" err="1"/>
              <a:t>VirusTotal</a:t>
            </a:r>
            <a:r>
              <a:rPr lang="en-US" sz="1400" dirty="0"/>
              <a:t> - reports for all binaries in malware alert</a:t>
            </a:r>
          </a:p>
          <a:p>
            <a:pPr lvl="1"/>
            <a:r>
              <a:rPr lang="en-US" sz="1400" dirty="0" err="1"/>
              <a:t>ssdeep</a:t>
            </a:r>
            <a:r>
              <a:rPr lang="en-US" sz="1400" dirty="0"/>
              <a:t> - fuzzy hash matching</a:t>
            </a:r>
          </a:p>
          <a:p>
            <a:pPr lvl="2"/>
            <a:r>
              <a:rPr lang="en-US" sz="1200" dirty="0"/>
              <a:t>match to malware samples - match to family</a:t>
            </a:r>
          </a:p>
          <a:p>
            <a:pPr lvl="2"/>
            <a:r>
              <a:rPr lang="en-US" sz="1200" dirty="0"/>
              <a:t>match to previous malware alerts - identify obfuscated samples</a:t>
            </a:r>
          </a:p>
          <a:p>
            <a:r>
              <a:rPr lang="en-US" sz="1600" dirty="0"/>
              <a:t>Future Enhancements</a:t>
            </a:r>
          </a:p>
          <a:p>
            <a:pPr lvl="1"/>
            <a:r>
              <a:rPr lang="en-US" sz="1400" dirty="0"/>
              <a:t>JavaScript execution in sandbox using node.js </a:t>
            </a:r>
          </a:p>
          <a:p>
            <a:pPr lvl="1"/>
            <a:r>
              <a:rPr lang="en-US" sz="1400" dirty="0"/>
              <a:t>Sandbox execution of major executable file types to capture system/API call and other behavioral information</a:t>
            </a:r>
          </a:p>
          <a:p>
            <a:pPr lvl="1"/>
            <a:r>
              <a:rPr lang="en-US" sz="1400" dirty="0"/>
              <a:t>Integrate </a:t>
            </a:r>
            <a:r>
              <a:rPr lang="en-US" sz="1400" dirty="0" err="1"/>
              <a:t>VirusTotal</a:t>
            </a:r>
            <a:r>
              <a:rPr lang="en-US" sz="1400" dirty="0"/>
              <a:t> (and others) to use results as features.</a:t>
            </a:r>
          </a:p>
        </p:txBody>
      </p:sp>
    </p:spTree>
    <p:extLst>
      <p:ext uri="{BB962C8B-B14F-4D97-AF65-F5344CB8AC3E}">
        <p14:creationId xmlns:p14="http://schemas.microsoft.com/office/powerpoint/2010/main" val="120846844"/>
      </p:ext>
    </p:extLst>
  </p:cSld>
  <p:clrMapOvr>
    <a:masterClrMapping/>
  </p:clrMapOvr>
</p:sld>
</file>

<file path=ppt/theme/theme1.xml><?xml version="1.0" encoding="utf-8"?>
<a:theme xmlns:a="http://schemas.openxmlformats.org/drawingml/2006/main" name="keyw2">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CCS_Kickoff_KeyW_04-13-2018_Final" id="{80505CCB-9C8D-E34C-98C8-9030E7A679BD}" vid="{368A5044-A0A5-F944-A374-FC87395599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13BD8A77BE3F4EAD8FEB7DAC43156B" ma:contentTypeVersion="26" ma:contentTypeDescription="Create a new document." ma:contentTypeScope="" ma:versionID="5645565bbe8e655b5af6e2ee4c616c93">
  <xsd:schema xmlns:xsd="http://www.w3.org/2001/XMLSchema" xmlns:xs="http://www.w3.org/2001/XMLSchema" xmlns:p="http://schemas.microsoft.com/office/2006/metadata/properties" xmlns:ns1="http://schemas.microsoft.com/sharepoint/v3" xmlns:ns2="dd6358e0-d504-49c7-a791-f43a6d05af6d" targetNamespace="http://schemas.microsoft.com/office/2006/metadata/properties" ma:root="true" ma:fieldsID="89e8b3464f266dd21f2bdc8ac4d86e9c" ns1:_="" ns2:_="">
    <xsd:import namespace="http://schemas.microsoft.com/sharepoint/v3"/>
    <xsd:import namespace="dd6358e0-d504-49c7-a791-f43a6d05af6d"/>
    <xsd:element name="properties">
      <xsd:complexType>
        <xsd:sequence>
          <xsd:element name="documentManagement">
            <xsd:complexType>
              <xsd:all>
                <xsd:element ref="ns1:PublishingStartDate" minOccurs="0"/>
                <xsd:element ref="ns1:PublishingExpirationDate"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internalName="PublishingStartDate">
      <xsd:simpleType>
        <xsd:restriction base="dms:Unknown"/>
      </xsd:simpleType>
    </xsd:element>
    <xsd:element name="PublishingExpirationDate" ma:index="9" nillable="true" ma:displayName="Scheduling End Date" ma:description=""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d6358e0-d504-49c7-a791-f43a6d05af6d"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file>

<file path=customXml/itemProps1.xml><?xml version="1.0" encoding="utf-8"?>
<ds:datastoreItem xmlns:ds="http://schemas.openxmlformats.org/officeDocument/2006/customXml" ds:itemID="{6E513D7C-A7F0-4951-BECA-66A6A38B26E2}">
  <ds:schemaRefs>
    <ds:schemaRef ds:uri="http://schemas.microsoft.com/sharepoint/v3/contenttype/forms"/>
  </ds:schemaRefs>
</ds:datastoreItem>
</file>

<file path=customXml/itemProps2.xml><?xml version="1.0" encoding="utf-8"?>
<ds:datastoreItem xmlns:ds="http://schemas.openxmlformats.org/officeDocument/2006/customXml" ds:itemID="{C6151908-3379-4065-AE39-FF6F94346CBF}">
  <ds:schemaRefs>
    <ds:schemaRef ds:uri="http://schemas.microsoft.com/office/infopath/2007/PartnerControls"/>
    <ds:schemaRef ds:uri="http://purl.org/dc/elements/1.1/"/>
    <ds:schemaRef ds:uri="http://schemas.microsoft.com/office/2006/metadata/properties"/>
    <ds:schemaRef ds:uri="http://schemas.microsoft.com/sharepoint/v3"/>
    <ds:schemaRef ds:uri="dd6358e0-d504-49c7-a791-f43a6d05af6d"/>
    <ds:schemaRef ds:uri="http://purl.org/dc/terms/"/>
    <ds:schemaRef ds:uri="http://schemas.openxmlformats.org/package/2006/metadata/core-properties"/>
    <ds:schemaRef ds:uri="http://schemas.microsoft.com/office/2006/documentManagement/types"/>
    <ds:schemaRef ds:uri="http://purl.org/dc/dcmitype/"/>
    <ds:schemaRef ds:uri="http://www.w3.org/XML/1998/namespace"/>
  </ds:schemaRefs>
</ds:datastoreItem>
</file>

<file path=customXml/itemProps3.xml><?xml version="1.0" encoding="utf-8"?>
<ds:datastoreItem xmlns:ds="http://schemas.openxmlformats.org/officeDocument/2006/customXml" ds:itemID="{5D282BA1-362E-4425-B54A-7DE3EE219B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d6358e0-d504-49c7-a791-f43a6d05af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7B7902F-F5ED-4C62-AF3B-2D8A220F86C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keyw2</Template>
  <TotalTime>168</TotalTime>
  <Words>755</Words>
  <Application>Microsoft Macintosh PowerPoint</Application>
  <PresentationFormat>Custom</PresentationFormat>
  <Paragraphs>105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.AppleSystemUIFont</vt:lpstr>
      <vt:lpstr>Arial</vt:lpstr>
      <vt:lpstr>Arial Narrow</vt:lpstr>
      <vt:lpstr>Calibri</vt:lpstr>
      <vt:lpstr>Helvetica Neue Light</vt:lpstr>
      <vt:lpstr>keyw2</vt:lpstr>
      <vt:lpstr>KeyW’s Dual Solution</vt:lpstr>
      <vt:lpstr>KeyW’s Dual Solution</vt:lpstr>
      <vt:lpstr>KeyW’s Dual Solution</vt:lpstr>
      <vt:lpstr>KeyW’s Dual Solution</vt:lpstr>
      <vt:lpstr>Feature Extraction</vt:lpstr>
      <vt:lpstr>Machine Learning</vt:lpstr>
      <vt:lpstr>Heuristic/Enrichment Pipeline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Morris</dc:creator>
  <cp:lastModifiedBy>Christopher Morris</cp:lastModifiedBy>
  <cp:revision>18</cp:revision>
  <dcterms:created xsi:type="dcterms:W3CDTF">2018-07-10T17:41:47Z</dcterms:created>
  <dcterms:modified xsi:type="dcterms:W3CDTF">2019-05-23T15:14:03Z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0x010100D813BD8A77BE3F4EAD8FEB7DAC43156B</vt:lpwstr>
  </property>
</Properties>
</file>