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3D8C-81D6-4549-8759-4416114C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8BE2F-4996-AB4A-9E30-627A055F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41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Crandall</dc:creator>
  <cp:lastModifiedBy>Eric Crandall</cp:lastModifiedBy>
  <cp:revision>1</cp:revision>
  <dcterms:created xsi:type="dcterms:W3CDTF">2022-02-02T14:35:35Z</dcterms:created>
  <dcterms:modified xsi:type="dcterms:W3CDTF">2022-02-02T14:36:14Z</dcterms:modified>
</cp:coreProperties>
</file>