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7" autoAdjust="0"/>
    <p:restoredTop sz="93946" autoAdjust="0"/>
  </p:normalViewPr>
  <p:slideViewPr>
    <p:cSldViewPr snapToGrid="0" snapToObjects="1">
      <p:cViewPr varScale="1">
        <p:scale>
          <a:sx n="144" d="100"/>
          <a:sy n="144" d="100"/>
        </p:scale>
        <p:origin x="-3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F90C-2248-4C45-84EE-F4610E98815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D40B9-CD70-0C41-8250-A4C8A2CC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6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A5F1C-0111-1542-AFC8-19A41E7C101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B22B5-AE3B-9846-99AD-92B27498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cap="sm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C30B-CFE0-8148-B359-12061E0FF806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55D1-E6AB-154A-B98B-9A98CEC00796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D17-559F-2E43-92E2-EDC56F4BAFD7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38B9-CC5A-634F-AEEC-08D4209669B4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C385-DC5C-6A44-95E4-789A37D3A387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D1D3-627D-B44F-A8CB-38E791DEA431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C05F-16E7-C549-9F34-A91ED1AD03CF}" type="datetime1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A2D3-3356-D541-BA2A-1B7AA877E302}" type="datetime1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8FF6-8E16-E84B-B4D2-CEBC1D5E67CA}" type="datetime1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9CE-CD6E-7741-9052-6F17E52B5D66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8A39-7297-9140-9B14-83A607C12E72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C035-20F7-6A43-BE8C-F441A0CD3CDE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56FB-9DF8-D942-AE75-AD5DB3EB6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cap="small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cap="small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cap="small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 cap="small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 cap="small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2014-07-21 10.31.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97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525837" y="3625593"/>
            <a:ext cx="2040705" cy="3401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891" y="5407950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x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6542" y="1177636"/>
            <a:ext cx="0" cy="278806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813538" y="3965705"/>
            <a:ext cx="753004" cy="183769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042" y="715971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y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5837" y="3163928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94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56FB-9DF8-D942-AE75-AD5DB3EB607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2014-07-21 10.31.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97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566542" y="3965704"/>
            <a:ext cx="2390913" cy="3984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773" y="1501062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x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66542" y="3965704"/>
            <a:ext cx="0" cy="189938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66542" y="1962727"/>
            <a:ext cx="820731" cy="2002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7455" y="4133349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y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042" y="5853469"/>
            <a:ext cx="36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667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Homography-Based Visual Control</dc:title>
  <dc:creator>Eric Cristofalo</dc:creator>
  <cp:lastModifiedBy>Eric Cristofalo</cp:lastModifiedBy>
  <cp:revision>236</cp:revision>
  <dcterms:created xsi:type="dcterms:W3CDTF">2014-04-14T16:06:56Z</dcterms:created>
  <dcterms:modified xsi:type="dcterms:W3CDTF">2016-05-16T15:38:27Z</dcterms:modified>
</cp:coreProperties>
</file>