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394498-F165-47E9-8B66-6E89860E393E}" v="12" dt="2023-01-17T15:58:55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6/11/relationships/changesInfo" Target="changesInfos/changesInfo1.xml"/><Relationship Id="rId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e, Eric" userId="64327c4c-5f72-4fb8-8f53-533c35a6e990" providerId="ADAL" clId="{8E394498-F165-47E9-8B66-6E89860E393E}"/>
    <pc:docChg chg="custSel addSld modSld">
      <pc:chgData name="Xie, Eric" userId="64327c4c-5f72-4fb8-8f53-533c35a6e990" providerId="ADAL" clId="{8E394498-F165-47E9-8B66-6E89860E393E}" dt="2023-01-17T15:58:55.463" v="19"/>
      <pc:docMkLst>
        <pc:docMk/>
      </pc:docMkLst>
      <pc:sldChg chg="addSp delSp modSp new mod">
        <pc:chgData name="Xie, Eric" userId="64327c4c-5f72-4fb8-8f53-533c35a6e990" providerId="ADAL" clId="{8E394498-F165-47E9-8B66-6E89860E393E}" dt="2023-01-17T15:58:55.463" v="19"/>
        <pc:sldMkLst>
          <pc:docMk/>
          <pc:sldMk cId="954854603" sldId="256"/>
        </pc:sldMkLst>
        <pc:spChg chg="del">
          <ac:chgData name="Xie, Eric" userId="64327c4c-5f72-4fb8-8f53-533c35a6e990" providerId="ADAL" clId="{8E394498-F165-47E9-8B66-6E89860E393E}" dt="2023-01-17T15:03:48.181" v="1" actId="478"/>
          <ac:spMkLst>
            <pc:docMk/>
            <pc:sldMk cId="954854603" sldId="256"/>
            <ac:spMk id="2" creationId="{BC5EACE6-E766-A0C1-ECA6-85BAB2B84576}"/>
          </ac:spMkLst>
        </pc:spChg>
        <pc:spChg chg="del">
          <ac:chgData name="Xie, Eric" userId="64327c4c-5f72-4fb8-8f53-533c35a6e990" providerId="ADAL" clId="{8E394498-F165-47E9-8B66-6E89860E393E}" dt="2023-01-17T15:03:49.370" v="2" actId="478"/>
          <ac:spMkLst>
            <pc:docMk/>
            <pc:sldMk cId="954854603" sldId="256"/>
            <ac:spMk id="3" creationId="{54F1DCE8-B6D1-C996-BC0D-6F037C3DF5AB}"/>
          </ac:spMkLst>
        </pc:spChg>
        <pc:graphicFrameChg chg="add del mod">
          <ac:chgData name="Xie, Eric" userId="64327c4c-5f72-4fb8-8f53-533c35a6e990" providerId="ADAL" clId="{8E394498-F165-47E9-8B66-6E89860E393E}" dt="2023-01-17T15:54:14.619" v="12" actId="478"/>
          <ac:graphicFrameMkLst>
            <pc:docMk/>
            <pc:sldMk cId="954854603" sldId="256"/>
            <ac:graphicFrameMk id="2" creationId="{2AF4EDB4-4D46-7971-734B-131E356E8D4D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15:58:10.483" v="17" actId="478"/>
          <ac:graphicFrameMkLst>
            <pc:docMk/>
            <pc:sldMk cId="954854603" sldId="256"/>
            <ac:graphicFrameMk id="2" creationId="{3549E8DD-854B-E7A5-19D0-167AC8E85008}"/>
          </ac:graphicFrameMkLst>
        </pc:graphicFrameChg>
        <pc:graphicFrameChg chg="add mod">
          <ac:chgData name="Xie, Eric" userId="64327c4c-5f72-4fb8-8f53-533c35a6e990" providerId="ADAL" clId="{8E394498-F165-47E9-8B66-6E89860E393E}" dt="2023-01-17T15:58:23.303" v="18"/>
          <ac:graphicFrameMkLst>
            <pc:docMk/>
            <pc:sldMk cId="954854603" sldId="256"/>
            <ac:graphicFrameMk id="2" creationId="{5075991E-C77D-88C5-768E-22345F9C0E9C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15:58:06.649" v="16" actId="478"/>
          <ac:graphicFrameMkLst>
            <pc:docMk/>
            <pc:sldMk cId="954854603" sldId="256"/>
            <ac:graphicFrameMk id="3" creationId="{667CBFAB-1504-4D34-DAA5-D81ECD962D6E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15:54:14.619" v="12" actId="478"/>
          <ac:graphicFrameMkLst>
            <pc:docMk/>
            <pc:sldMk cId="954854603" sldId="256"/>
            <ac:graphicFrameMk id="3" creationId="{8326B0AF-84E9-9B4E-3CF5-F8B0661DB7E0}"/>
          </ac:graphicFrameMkLst>
        </pc:graphicFrameChg>
        <pc:graphicFrameChg chg="add mod">
          <ac:chgData name="Xie, Eric" userId="64327c4c-5f72-4fb8-8f53-533c35a6e990" providerId="ADAL" clId="{8E394498-F165-47E9-8B66-6E89860E393E}" dt="2023-01-17T15:58:55.463" v="19"/>
          <ac:graphicFrameMkLst>
            <pc:docMk/>
            <pc:sldMk cId="954854603" sldId="256"/>
            <ac:graphicFrameMk id="3" creationId="{BF9A1A9B-3CCF-E02B-5894-4A687023CD7A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15:54:14.619" v="12" actId="478"/>
          <ac:graphicFrameMkLst>
            <pc:docMk/>
            <pc:sldMk cId="954854603" sldId="256"/>
            <ac:graphicFrameMk id="4" creationId="{AF9762A0-736F-64CF-F521-F90E61AEBB59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15:54:14.619" v="12" actId="478"/>
          <ac:graphicFrameMkLst>
            <pc:docMk/>
            <pc:sldMk cId="954854603" sldId="256"/>
            <ac:graphicFrameMk id="5" creationId="{7834CAB5-122F-29AF-3D2B-D82D7C68B203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15:54:14.619" v="12" actId="478"/>
          <ac:graphicFrameMkLst>
            <pc:docMk/>
            <pc:sldMk cId="954854603" sldId="256"/>
            <ac:graphicFrameMk id="6" creationId="{4DE1079C-C82D-D12B-C66E-9342E24F041A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15:54:14.619" v="12" actId="478"/>
          <ac:graphicFrameMkLst>
            <pc:docMk/>
            <pc:sldMk cId="954854603" sldId="256"/>
            <ac:graphicFrameMk id="7" creationId="{93E73C48-0265-876A-7F70-980FC6ECC4F9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15:54:14.619" v="12" actId="478"/>
          <ac:graphicFrameMkLst>
            <pc:docMk/>
            <pc:sldMk cId="954854603" sldId="256"/>
            <ac:graphicFrameMk id="8" creationId="{5FD49C1D-1CBB-0C6C-09FB-03CB9F1A0600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15:54:14.619" v="12" actId="478"/>
          <ac:graphicFrameMkLst>
            <pc:docMk/>
            <pc:sldMk cId="954854603" sldId="256"/>
            <ac:graphicFrameMk id="9" creationId="{43D86CFB-877F-9B32-CEF9-C8BC8FA97B9F}"/>
          </ac:graphicFrameMkLst>
        </pc:graphicFrame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DC2D-45F8-2117-83A8-C258B0A23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FCB52-19B5-0105-9F10-D06735C77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5761D-8AED-41A6-144B-3C1D4BEB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4534-527C-4BB0-B185-84774D126BC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656B9-7EED-3ECF-EA1E-1AE7E8E2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0F47C-14BC-63D0-83C3-F50978E0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A819-2CB3-4B94-AA8E-329282A7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2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B930-B8FD-E63F-AB27-4D52BD5F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16489-EE41-8146-673D-2B1E5A90E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66F55-E791-55F6-21BC-D911683C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4534-527C-4BB0-B185-84774D126BC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9771A-C276-7DA0-DEE4-940AEADF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1150C-4256-033C-879D-CD9D41DC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A819-2CB3-4B94-AA8E-329282A7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2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C7FC5-C414-301A-8B44-92A550B26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18D86-F27F-0740-124E-C2FF2AF4D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5E3FB-88DD-60A1-9675-BBDA153E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4534-527C-4BB0-B185-84774D126BC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C64A5-CE50-12EF-86E5-87C80071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B4C7E-E8A5-51A4-BE19-910D4D86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A819-2CB3-4B94-AA8E-329282A7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4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FC33-603C-9749-59D3-62E3BB15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B575-891F-9524-A7CD-4C6F5354C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68EF-127F-9617-CC94-4BB74DB6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4534-527C-4BB0-B185-84774D126BC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8F7E6-5EB2-C3F2-F1D3-6093F681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2F696-7DD2-997F-C455-8F7E6E04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A819-2CB3-4B94-AA8E-329282A7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4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F25F-6791-BA92-1414-D11CAF4D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05D98-5CB3-DEC8-5C6C-7CCF32788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FF79A-85AA-571A-789C-7E145EFD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4534-527C-4BB0-B185-84774D126BC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7AE5E-F7E9-D7E4-6001-F8527D31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01F2B-8673-AAF8-D33D-069671A9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A819-2CB3-4B94-AA8E-329282A7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0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70F5-A2CD-8078-4B3D-F4E9C96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AD76-CD5F-2F43-606A-FAF348743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5E72E-AE6B-873F-67D3-6BD2FF948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5000C-0F32-5102-AB59-A7E751A8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4534-527C-4BB0-B185-84774D126BC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A87FA-F59B-453B-4913-DDFC1DFC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F14CC-8978-BAAC-F82B-59A265CB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A819-2CB3-4B94-AA8E-329282A7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0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0193-1591-0B14-B2C3-B883B6C0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CEB74-C62E-BE87-053D-E3D71EC25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E5B03-438B-CAF9-217B-25B05F060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4B4E1-3465-E15D-79F0-723F35AE8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278423-DC6C-5523-DC3C-0C4F89096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4DFB1-E35E-0800-A3C4-A43F49FE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4534-527C-4BB0-B185-84774D126BC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ED208-BE9F-BB1B-361A-9E14DE60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C6ED4-AF0D-8852-19C1-6C305BAD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A819-2CB3-4B94-AA8E-329282A7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26E3-461E-1B90-C251-164002C2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39C9F-AA31-8258-4F31-E2F2759C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4534-527C-4BB0-B185-84774D126BC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29F17-CFE3-F692-CE44-A04B4B22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DCA32-9F05-6867-294C-B66FB795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A819-2CB3-4B94-AA8E-329282A7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5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EF05E-E326-8175-67F9-45991633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4534-527C-4BB0-B185-84774D126BC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9B10E-C3EF-E0E5-75F0-D233C988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A119D-124A-2151-F258-2C0B6C9C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A819-2CB3-4B94-AA8E-329282A7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8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BBFB-9760-67BB-3319-46FC3F49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5E3E0-8A86-804D-68E5-EDCFA251D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F7167-99EB-C8CF-5B65-98BD1023A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7B8FF-5251-7A82-2C36-F200DA09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4534-527C-4BB0-B185-84774D126BC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2CB29-C383-8885-716B-6B7EA564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F67A1-E1F1-2545-4781-62D19CA9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A819-2CB3-4B94-AA8E-329282A7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0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861D-E6BB-01D7-D3EE-49F4EB46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CA518-9113-E636-625C-FE80BD1FE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23DC7-9CE3-2659-3269-4755C8305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B37FC-F8E2-AE0A-5513-3133620D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4534-527C-4BB0-B185-84774D126BC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6C986-36CD-2497-38A2-A0D6994E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4B700-2841-29EB-141E-9C9ED4DB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A819-2CB3-4B94-AA8E-329282A7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276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B9AFA-68FA-B4D9-5B12-EEDA3293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10DC4-792E-C5DB-0AEE-4809FB2D4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842FB-CCF9-0B3A-68BA-CD821F4DB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14534-527C-4BB0-B185-84774D126BC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0CA7C-8A75-8559-0A57-2B19BBFE6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65E03-973B-D2B8-9B39-B4EC0FDFD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1A819-2CB3-4B94-AA8E-329282A7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4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package" Target="../embeddings/Microsoft_Excel_Worksheet.xlsx"/><Relationship Id="rId3" Type="http://schemas.openxmlformats.org/officeDocument/2006/relationships/image" Target="../media/image1.emf"/><Relationship Id="rId4" Type="http://schemas.openxmlformats.org/officeDocument/2006/relationships/package" Target="../embeddings/Microsoft_Excel_Worksheet1.xlsx"/><Relationship Id="rId5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075991E-C77D-88C5-768E-22345F9C0E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559072"/>
              </p:ext>
            </p:extLst>
          </p:nvPr>
        </p:nvGraphicFramePr>
        <p:xfrm>
          <a:off x="2032000" y="2497138"/>
          <a:ext cx="81280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6687724" imgH="3819599" progId="Excel.Sheet.12">
                  <p:embed/>
                </p:oleObj>
              </mc:Choice>
              <mc:Fallback>
                <p:oleObj name="Worksheet" r:id="rId2" imgW="16687724" imgH="3819599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075991E-C77D-88C5-768E-22345F9C0E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2497138"/>
                        <a:ext cx="8128000" cy="186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F9A1A9B-3CCF-E02B-5894-4A687023CD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651328"/>
              </p:ext>
            </p:extLst>
          </p:nvPr>
        </p:nvGraphicFramePr>
        <p:xfrm>
          <a:off x="365760" y="896112"/>
          <a:ext cx="8677656" cy="2459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6687724" imgH="3819599" progId="Excel.Sheet.12">
                  <p:embed/>
                </p:oleObj>
              </mc:Choice>
              <mc:Fallback>
                <p:oleObj name="Worksheet" r:id="rId4" imgW="16687724" imgH="3819599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BF9A1A9B-3CCF-E02B-5894-4A687023CD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000" y="2497138"/>
                        <a:ext cx="8128000" cy="186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485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Worksheet</vt:lpstr>
      <vt:lpstr>Microsoft Excel Worksheet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Xie, Eric</dc:creator>
  <cp:lastModifiedBy>Xie, Eric</cp:lastModifiedBy>
  <cp:revision>1</cp:revision>
  <dcterms:created xsi:type="dcterms:W3CDTF">2023-01-17T14:07:43Z</dcterms:created>
  <dcterms:modified xsi:type="dcterms:W3CDTF">2023-01-17T15:58:58Z</dcterms:modified>
</cp:coreProperties>
</file>