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3B_8391C3B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5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orient="horz" pos="1264" userDrawn="1">
          <p15:clr>
            <a:srgbClr val="A4A3A4"/>
          </p15:clr>
        </p15:guide>
        <p15:guide id="3" orient="horz" pos="3355" userDrawn="1">
          <p15:clr>
            <a:srgbClr val="A4A3A4"/>
          </p15:clr>
        </p15:guide>
        <p15:guide id="4" pos="2656" userDrawn="1">
          <p15:clr>
            <a:srgbClr val="A4A3A4"/>
          </p15:clr>
        </p15:guide>
        <p15:guide id="5" pos="280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8" pos="310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F04487-ECCF-0F80-0125-29C64A8D521F}" name="Kastner, Ryan" initials="KR" userId="S::ryan.kastner@brookfieldannuity.com::36183df7-d1ff-49c4-8fa8-8063f2d3523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Wreakes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25E36-C7BF-4AED-BF00-4F8BF5438F35}" v="16" dt="2023-01-18T19:26:10.964"/>
    <p1510:client id="{8077B329-A948-44ED-8AEC-213DC9A94672}" v="9" dt="2023-01-17T21:42:25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5"/>
    <p:restoredTop sz="94830"/>
  </p:normalViewPr>
  <p:slideViewPr>
    <p:cSldViewPr snapToGrid="0" snapToObjects="1">
      <p:cViewPr varScale="1">
        <p:scale>
          <a:sx n="62" d="100"/>
          <a:sy n="62" d="100"/>
        </p:scale>
        <p:origin x="728" y="56"/>
      </p:cViewPr>
      <p:guideLst>
        <p:guide orient="horz" pos="3657"/>
        <p:guide orient="horz" pos="1264"/>
        <p:guide orient="horz" pos="3355"/>
        <p:guide pos="2656"/>
        <p:guide pos="280"/>
        <p:guide pos="5465"/>
        <p:guide pos="3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, Eric" userId="64327c4c-5f72-4fb8-8f53-533c35a6e990" providerId="ADAL" clId="{20A25E36-C7BF-4AED-BF00-4F8BF5438F35}"/>
    <pc:docChg chg="custSel delSld modSld">
      <pc:chgData name="Xie, Eric" userId="64327c4c-5f72-4fb8-8f53-533c35a6e990" providerId="ADAL" clId="{20A25E36-C7BF-4AED-BF00-4F8BF5438F35}" dt="2023-01-18T19:26:10.964" v="49"/>
      <pc:docMkLst>
        <pc:docMk/>
      </pc:docMkLst>
      <pc:sldChg chg="del">
        <pc:chgData name="Xie, Eric" userId="64327c4c-5f72-4fb8-8f53-533c35a6e990" providerId="ADAL" clId="{20A25E36-C7BF-4AED-BF00-4F8BF5438F35}" dt="2023-01-17T21:51:08.293" v="0" actId="47"/>
        <pc:sldMkLst>
          <pc:docMk/>
          <pc:sldMk cId="1294207824" sldId="260"/>
        </pc:sldMkLst>
      </pc:sldChg>
      <pc:sldChg chg="del">
        <pc:chgData name="Xie, Eric" userId="64327c4c-5f72-4fb8-8f53-533c35a6e990" providerId="ADAL" clId="{20A25E36-C7BF-4AED-BF00-4F8BF5438F35}" dt="2023-01-17T21:51:14.349" v="10" actId="47"/>
        <pc:sldMkLst>
          <pc:docMk/>
          <pc:sldMk cId="3416087511" sldId="274"/>
        </pc:sldMkLst>
      </pc:sldChg>
      <pc:sldChg chg="del">
        <pc:chgData name="Xie, Eric" userId="64327c4c-5f72-4fb8-8f53-533c35a6e990" providerId="ADAL" clId="{20A25E36-C7BF-4AED-BF00-4F8BF5438F35}" dt="2023-01-17T21:51:13.279" v="5" actId="47"/>
        <pc:sldMkLst>
          <pc:docMk/>
          <pc:sldMk cId="715219635" sldId="286"/>
        </pc:sldMkLst>
      </pc:sldChg>
      <pc:sldChg chg="del">
        <pc:chgData name="Xie, Eric" userId="64327c4c-5f72-4fb8-8f53-533c35a6e990" providerId="ADAL" clId="{20A25E36-C7BF-4AED-BF00-4F8BF5438F35}" dt="2023-01-17T21:51:13.446" v="6" actId="47"/>
        <pc:sldMkLst>
          <pc:docMk/>
          <pc:sldMk cId="3670796012" sldId="287"/>
        </pc:sldMkLst>
      </pc:sldChg>
      <pc:sldChg chg="del">
        <pc:chgData name="Xie, Eric" userId="64327c4c-5f72-4fb8-8f53-533c35a6e990" providerId="ADAL" clId="{20A25E36-C7BF-4AED-BF00-4F8BF5438F35}" dt="2023-01-17T21:51:13.627" v="7" actId="47"/>
        <pc:sldMkLst>
          <pc:docMk/>
          <pc:sldMk cId="874731115" sldId="299"/>
        </pc:sldMkLst>
      </pc:sldChg>
      <pc:sldChg chg="del">
        <pc:chgData name="Xie, Eric" userId="64327c4c-5f72-4fb8-8f53-533c35a6e990" providerId="ADAL" clId="{20A25E36-C7BF-4AED-BF00-4F8BF5438F35}" dt="2023-01-17T21:51:13.679" v="8" actId="47"/>
        <pc:sldMkLst>
          <pc:docMk/>
          <pc:sldMk cId="4047942475" sldId="300"/>
        </pc:sldMkLst>
      </pc:sldChg>
      <pc:sldChg chg="del">
        <pc:chgData name="Xie, Eric" userId="64327c4c-5f72-4fb8-8f53-533c35a6e990" providerId="ADAL" clId="{20A25E36-C7BF-4AED-BF00-4F8BF5438F35}" dt="2023-01-17T21:51:11.428" v="2" actId="47"/>
        <pc:sldMkLst>
          <pc:docMk/>
          <pc:sldMk cId="300556592" sldId="303"/>
        </pc:sldMkLst>
      </pc:sldChg>
      <pc:sldChg chg="del">
        <pc:chgData name="Xie, Eric" userId="64327c4c-5f72-4fb8-8f53-533c35a6e990" providerId="ADAL" clId="{20A25E36-C7BF-4AED-BF00-4F8BF5438F35}" dt="2023-01-17T21:51:11.835" v="3" actId="47"/>
        <pc:sldMkLst>
          <pc:docMk/>
          <pc:sldMk cId="1127762771" sldId="307"/>
        </pc:sldMkLst>
      </pc:sldChg>
      <pc:sldChg chg="del">
        <pc:chgData name="Xie, Eric" userId="64327c4c-5f72-4fb8-8f53-533c35a6e990" providerId="ADAL" clId="{20A25E36-C7BF-4AED-BF00-4F8BF5438F35}" dt="2023-01-17T21:51:13.934" v="9" actId="47"/>
        <pc:sldMkLst>
          <pc:docMk/>
          <pc:sldMk cId="1246611481" sldId="313"/>
        </pc:sldMkLst>
      </pc:sldChg>
      <pc:sldChg chg="del">
        <pc:chgData name="Xie, Eric" userId="64327c4c-5f72-4fb8-8f53-533c35a6e990" providerId="ADAL" clId="{20A25E36-C7BF-4AED-BF00-4F8BF5438F35}" dt="2023-01-17T21:51:10.100" v="1" actId="47"/>
        <pc:sldMkLst>
          <pc:docMk/>
          <pc:sldMk cId="4177537004" sldId="314"/>
        </pc:sldMkLst>
      </pc:sldChg>
      <pc:sldChg chg="addSp delSp modSp mod">
        <pc:chgData name="Xie, Eric" userId="64327c4c-5f72-4fb8-8f53-533c35a6e990" providerId="ADAL" clId="{20A25E36-C7BF-4AED-BF00-4F8BF5438F35}" dt="2023-01-18T19:26:10.964" v="49"/>
        <pc:sldMkLst>
          <pc:docMk/>
          <pc:sldMk cId="2207368118" sldId="315"/>
        </pc:sldMkLst>
        <pc:spChg chg="add mod">
          <ac:chgData name="Xie, Eric" userId="64327c4c-5f72-4fb8-8f53-533c35a6e990" providerId="ADAL" clId="{20A25E36-C7BF-4AED-BF00-4F8BF5438F35}" dt="2023-01-18T15:07:27.567" v="28"/>
          <ac:spMkLst>
            <pc:docMk/>
            <pc:sldMk cId="2207368118" sldId="315"/>
            <ac:spMk id="2" creationId="{5B6BC14C-D317-C7FB-71AA-A1FB5774B15D}"/>
          </ac:spMkLst>
        </pc:spChg>
        <pc:spChg chg="add del mod">
          <ac:chgData name="Xie, Eric" userId="64327c4c-5f72-4fb8-8f53-533c35a6e990" providerId="ADAL" clId="{20A25E36-C7BF-4AED-BF00-4F8BF5438F35}" dt="2023-01-18T15:56:59.660" v="36" actId="478"/>
          <ac:spMkLst>
            <pc:docMk/>
            <pc:sldMk cId="2207368118" sldId="315"/>
            <ac:spMk id="4" creationId="{69C90FE8-7FE1-622A-989D-BEDB57A7775B}"/>
          </ac:spMkLst>
        </pc:spChg>
        <pc:spChg chg="add del mod">
          <ac:chgData name="Xie, Eric" userId="64327c4c-5f72-4fb8-8f53-533c35a6e990" providerId="ADAL" clId="{20A25E36-C7BF-4AED-BF00-4F8BF5438F35}" dt="2023-01-17T21:52:37.591" v="20" actId="478"/>
          <ac:spMkLst>
            <pc:docMk/>
            <pc:sldMk cId="2207368118" sldId="315"/>
            <ac:spMk id="4" creationId="{96000140-D474-E4DF-D3FD-07FD8B8711F2}"/>
          </ac:spMkLst>
        </pc:spChg>
        <pc:spChg chg="del mod">
          <ac:chgData name="Xie, Eric" userId="64327c4c-5f72-4fb8-8f53-533c35a6e990" providerId="ADAL" clId="{20A25E36-C7BF-4AED-BF00-4F8BF5438F35}" dt="2023-01-17T21:52:35.770" v="19" actId="478"/>
          <ac:spMkLst>
            <pc:docMk/>
            <pc:sldMk cId="2207368118" sldId="315"/>
            <ac:spMk id="6" creationId="{53AD7E1C-2D77-4052-85DB-C4F6B05335EE}"/>
          </ac:spMkLst>
        </pc:spChg>
        <pc:spChg chg="add mod">
          <ac:chgData name="Xie, Eric" userId="64327c4c-5f72-4fb8-8f53-533c35a6e990" providerId="ADAL" clId="{20A25E36-C7BF-4AED-BF00-4F8BF5438F35}" dt="2023-01-18T16:37:25.387" v="42"/>
          <ac:spMkLst>
            <pc:docMk/>
            <pc:sldMk cId="2207368118" sldId="315"/>
            <ac:spMk id="6" creationId="{955581F8-1106-37FA-F21A-D5C87032E489}"/>
          </ac:spMkLst>
        </pc:spChg>
        <pc:spChg chg="add del mod">
          <ac:chgData name="Xie, Eric" userId="64327c4c-5f72-4fb8-8f53-533c35a6e990" providerId="ADAL" clId="{20A25E36-C7BF-4AED-BF00-4F8BF5438F35}" dt="2023-01-18T15:57:00.985" v="37" actId="478"/>
          <ac:spMkLst>
            <pc:docMk/>
            <pc:sldMk cId="2207368118" sldId="315"/>
            <ac:spMk id="6" creationId="{E552CA26-DDC0-AA0D-0DFB-AE0CA1DE21B8}"/>
          </ac:spMkLst>
        </pc:spChg>
        <pc:spChg chg="del">
          <ac:chgData name="Xie, Eric" userId="64327c4c-5f72-4fb8-8f53-533c35a6e990" providerId="ADAL" clId="{20A25E36-C7BF-4AED-BF00-4F8BF5438F35}" dt="2023-01-17T21:52:34.727" v="17" actId="478"/>
          <ac:spMkLst>
            <pc:docMk/>
            <pc:sldMk cId="2207368118" sldId="315"/>
            <ac:spMk id="7" creationId="{BB6F1865-4B22-7423-5A7E-8F959597CEAB}"/>
          </ac:spMkLst>
        </pc:spChg>
        <pc:spChg chg="del">
          <ac:chgData name="Xie, Eric" userId="64327c4c-5f72-4fb8-8f53-533c35a6e990" providerId="ADAL" clId="{20A25E36-C7BF-4AED-BF00-4F8BF5438F35}" dt="2023-01-17T21:52:33.591" v="16" actId="478"/>
          <ac:spMkLst>
            <pc:docMk/>
            <pc:sldMk cId="2207368118" sldId="315"/>
            <ac:spMk id="8" creationId="{A4406909-1004-800F-C446-D93AEE799B36}"/>
          </ac:spMkLst>
        </pc:spChg>
        <pc:graphicFrameChg chg="del">
          <ac:chgData name="Xie, Eric" userId="64327c4c-5f72-4fb8-8f53-533c35a6e990" providerId="ADAL" clId="{20A25E36-C7BF-4AED-BF00-4F8BF5438F35}" dt="2023-01-17T21:51:17.448" v="13" actId="478"/>
          <ac:graphicFrameMkLst>
            <pc:docMk/>
            <pc:sldMk cId="2207368118" sldId="315"/>
            <ac:graphicFrameMk id="2" creationId="{38A6040E-026E-EFBE-9BA9-DE674C2FD2D9}"/>
          </ac:graphicFrameMkLst>
        </pc:graphicFrameChg>
        <pc:graphicFrameChg chg="add del mod">
          <ac:chgData name="Xie, Eric" userId="64327c4c-5f72-4fb8-8f53-533c35a6e990" providerId="ADAL" clId="{20A25E36-C7BF-4AED-BF00-4F8BF5438F35}" dt="2023-01-17T21:52:30.881" v="15" actId="478"/>
          <ac:graphicFrameMkLst>
            <pc:docMk/>
            <pc:sldMk cId="2207368118" sldId="315"/>
            <ac:graphicFrameMk id="2" creationId="{54567DFE-6E8D-1141-075A-3FD5FCBFACCD}"/>
          </ac:graphicFrameMkLst>
        </pc:graphicFrameChg>
        <pc:graphicFrameChg chg="add del mod">
          <ac:chgData name="Xie, Eric" userId="64327c4c-5f72-4fb8-8f53-533c35a6e990" providerId="ADAL" clId="{20A25E36-C7BF-4AED-BF00-4F8BF5438F35}" dt="2023-01-17T21:53:30.985" v="22" actId="478"/>
          <ac:graphicFrameMkLst>
            <pc:docMk/>
            <pc:sldMk cId="2207368118" sldId="315"/>
            <ac:graphicFrameMk id="2" creationId="{5EF99FE9-6B42-6DB6-69E8-EA94293F3877}"/>
          </ac:graphicFrameMkLst>
        </pc:graphicFrameChg>
        <pc:graphicFrameChg chg="add del mod">
          <ac:chgData name="Xie, Eric" userId="64327c4c-5f72-4fb8-8f53-533c35a6e990" providerId="ADAL" clId="{20A25E36-C7BF-4AED-BF00-4F8BF5438F35}" dt="2023-01-17T21:55:52.225" v="24" actId="478"/>
          <ac:graphicFrameMkLst>
            <pc:docMk/>
            <pc:sldMk cId="2207368118" sldId="315"/>
            <ac:graphicFrameMk id="2" creationId="{BE95C9E3-20AD-F9CE-8B50-499C7446ACFC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5:06:42.016" v="27" actId="478"/>
          <ac:graphicFrameMkLst>
            <pc:docMk/>
            <pc:sldMk cId="2207368118" sldId="315"/>
            <ac:graphicFrameMk id="2" creationId="{C68DA57D-B85F-C4CA-C1EE-A9748CCB6860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8:41:50.214" v="48" actId="478"/>
          <ac:graphicFrameMkLst>
            <pc:docMk/>
            <pc:sldMk cId="2207368118" sldId="315"/>
            <ac:graphicFrameMk id="3" creationId="{19929F0C-A5C8-FCC7-5A5C-5FC30DE6A983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5:17:28.509" v="30" actId="478"/>
          <ac:graphicFrameMkLst>
            <pc:docMk/>
            <pc:sldMk cId="2207368118" sldId="315"/>
            <ac:graphicFrameMk id="3" creationId="{2BF245D7-DE69-31B2-B399-C5619E3FBF70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5:20:02.934" v="32" actId="478"/>
          <ac:graphicFrameMkLst>
            <pc:docMk/>
            <pc:sldMk cId="2207368118" sldId="315"/>
            <ac:graphicFrameMk id="3" creationId="{5A9602D3-1E2D-D4D0-8579-823BC2C7ABF6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6:37:15.261" v="41" actId="478"/>
          <ac:graphicFrameMkLst>
            <pc:docMk/>
            <pc:sldMk cId="2207368118" sldId="315"/>
            <ac:graphicFrameMk id="3" creationId="{742CEA1B-F053-D05F-B81A-A5C0745BC83C}"/>
          </ac:graphicFrameMkLst>
        </pc:graphicFrameChg>
        <pc:graphicFrameChg chg="add mod">
          <ac:chgData name="Xie, Eric" userId="64327c4c-5f72-4fb8-8f53-533c35a6e990" providerId="ADAL" clId="{20A25E36-C7BF-4AED-BF00-4F8BF5438F35}" dt="2023-01-18T19:26:10.964" v="49"/>
          <ac:graphicFrameMkLst>
            <pc:docMk/>
            <pc:sldMk cId="2207368118" sldId="315"/>
            <ac:graphicFrameMk id="3" creationId="{85840ADE-4FBD-C7E0-199F-3887462E61F1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5:26:05.620" v="34" actId="478"/>
          <ac:graphicFrameMkLst>
            <pc:docMk/>
            <pc:sldMk cId="2207368118" sldId="315"/>
            <ac:graphicFrameMk id="3" creationId="{C4C2569D-2E5F-D784-B45B-874EE002EA84}"/>
          </ac:graphicFrameMkLst>
        </pc:graphicFrameChg>
        <pc:graphicFrameChg chg="del">
          <ac:chgData name="Xie, Eric" userId="64327c4c-5f72-4fb8-8f53-533c35a6e990" providerId="ADAL" clId="{20A25E36-C7BF-4AED-BF00-4F8BF5438F35}" dt="2023-01-17T21:51:16.744" v="12" actId="478"/>
          <ac:graphicFrameMkLst>
            <pc:docMk/>
            <pc:sldMk cId="2207368118" sldId="315"/>
            <ac:graphicFrameMk id="3" creationId="{ED8DD159-41FC-5247-874E-3193712A71E1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8:41:48.382" v="47" actId="478"/>
          <ac:graphicFrameMkLst>
            <pc:docMk/>
            <pc:sldMk cId="2207368118" sldId="315"/>
            <ac:graphicFrameMk id="4" creationId="{2FEC918F-AAE3-3FB8-FBB0-20C2D838464F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6:37:14.224" v="40" actId="478"/>
          <ac:graphicFrameMkLst>
            <pc:docMk/>
            <pc:sldMk cId="2207368118" sldId="315"/>
            <ac:graphicFrameMk id="4" creationId="{332B87BC-0785-B5BF-D9FA-5C43644F9182}"/>
          </ac:graphicFrameMkLst>
        </pc:graphicFrameChg>
        <pc:graphicFrameChg chg="del">
          <ac:chgData name="Xie, Eric" userId="64327c4c-5f72-4fb8-8f53-533c35a6e990" providerId="ADAL" clId="{20A25E36-C7BF-4AED-BF00-4F8BF5438F35}" dt="2023-01-17T21:51:16.239" v="11" actId="478"/>
          <ac:graphicFrameMkLst>
            <pc:docMk/>
            <pc:sldMk cId="2207368118" sldId="315"/>
            <ac:graphicFrameMk id="4" creationId="{F1F32B46-C486-E178-1F73-6173FAA31C5E}"/>
          </ac:graphicFrameMkLst>
        </pc:graphicFrameChg>
        <pc:graphicFrameChg chg="add del mod">
          <ac:chgData name="Xie, Eric" userId="64327c4c-5f72-4fb8-8f53-533c35a6e990" providerId="ADAL" clId="{20A25E36-C7BF-4AED-BF00-4F8BF5438F35}" dt="2023-01-18T18:41:47.619" v="46" actId="478"/>
          <ac:graphicFrameMkLst>
            <pc:docMk/>
            <pc:sldMk cId="2207368118" sldId="315"/>
            <ac:graphicFrameMk id="7" creationId="{2868B2DB-E4E7-E327-C33D-2C6DEE452E16}"/>
          </ac:graphicFrameMkLst>
        </pc:graphicFrameChg>
      </pc:sldChg>
      <pc:sldChg chg="del">
        <pc:chgData name="Xie, Eric" userId="64327c4c-5f72-4fb8-8f53-533c35a6e990" providerId="ADAL" clId="{20A25E36-C7BF-4AED-BF00-4F8BF5438F35}" dt="2023-01-17T21:51:12.952" v="4" actId="47"/>
        <pc:sldMkLst>
          <pc:docMk/>
          <pc:sldMk cId="703815884" sldId="316"/>
        </pc:sldMkLst>
      </pc:sldChg>
    </pc:docChg>
  </pc:docChgLst>
  <pc:docChgLst>
    <pc:chgData name="Steven Cheung" userId="f1ac4b32-78f4-4625-acb9-05d93b5ae076" providerId="ADAL" clId="{FE533403-454A-4C80-B055-A44F75BE8608}"/>
    <pc:docChg chg="undo custSel addSld modSld">
      <pc:chgData name="Steven Cheung" userId="f1ac4b32-78f4-4625-acb9-05d93b5ae076" providerId="ADAL" clId="{FE533403-454A-4C80-B055-A44F75BE8608}" dt="2023-01-13T22:33:45.493" v="56"/>
      <pc:docMkLst>
        <pc:docMk/>
      </pc:docMkLst>
      <pc:sldChg chg="addSp delSp modSp new mod">
        <pc:chgData name="Steven Cheung" userId="f1ac4b32-78f4-4625-acb9-05d93b5ae076" providerId="ADAL" clId="{FE533403-454A-4C80-B055-A44F75BE8608}" dt="2023-01-13T22:33:45.493" v="56"/>
        <pc:sldMkLst>
          <pc:docMk/>
          <pc:sldMk cId="703815884" sldId="316"/>
        </pc:sldMkLst>
        <pc:spChg chg="add del">
          <ac:chgData name="Steven Cheung" userId="f1ac4b32-78f4-4625-acb9-05d93b5ae076" providerId="ADAL" clId="{FE533403-454A-4C80-B055-A44F75BE8608}" dt="2023-01-13T22:06:37.110" v="3" actId="3680"/>
          <ac:spMkLst>
            <pc:docMk/>
            <pc:sldMk cId="703815884" sldId="316"/>
            <ac:spMk id="3" creationId="{6A6EC46C-3778-3EC4-A8C8-9A6F7D5A3FCA}"/>
          </ac:spMkLst>
        </pc:spChg>
        <pc:spChg chg="add del mod">
          <ac:chgData name="Steven Cheung" userId="f1ac4b32-78f4-4625-acb9-05d93b5ae076" providerId="ADAL" clId="{FE533403-454A-4C80-B055-A44F75BE8608}" dt="2023-01-13T22:19:47.755" v="43"/>
          <ac:spMkLst>
            <pc:docMk/>
            <pc:sldMk cId="703815884" sldId="316"/>
            <ac:spMk id="8" creationId="{EB70CD17-4A07-1A4C-4242-45A888F8B5A5}"/>
          </ac:spMkLst>
        </pc:spChg>
        <pc:spChg chg="add del mod">
          <ac:chgData name="Steven Cheung" userId="f1ac4b32-78f4-4625-acb9-05d93b5ae076" providerId="ADAL" clId="{FE533403-454A-4C80-B055-A44F75BE8608}" dt="2023-01-13T22:24:38.938" v="49" actId="478"/>
          <ac:spMkLst>
            <pc:docMk/>
            <pc:sldMk cId="703815884" sldId="316"/>
            <ac:spMk id="12" creationId="{CDBCBF20-900F-0B7A-6B6A-490434106D77}"/>
          </ac:spMkLst>
        </pc:spChg>
        <pc:graphicFrameChg chg="add del mod ord modGraphic">
          <ac:chgData name="Steven Cheung" userId="f1ac4b32-78f4-4625-acb9-05d93b5ae076" providerId="ADAL" clId="{FE533403-454A-4C80-B055-A44F75BE8608}" dt="2023-01-13T22:06:28.126" v="2" actId="3680"/>
          <ac:graphicFrameMkLst>
            <pc:docMk/>
            <pc:sldMk cId="703815884" sldId="316"/>
            <ac:graphicFrameMk id="5" creationId="{0EB0FF31-1E3F-3EE3-7D27-C12F520DF24A}"/>
          </ac:graphicFrameMkLst>
        </pc:graphicFrameChg>
        <pc:graphicFrameChg chg="add del mod ord modGraphic">
          <ac:chgData name="Steven Cheung" userId="f1ac4b32-78f4-4625-acb9-05d93b5ae076" providerId="ADAL" clId="{FE533403-454A-4C80-B055-A44F75BE8608}" dt="2023-01-13T22:15:35.452" v="30" actId="478"/>
          <ac:graphicFrameMkLst>
            <pc:docMk/>
            <pc:sldMk cId="703815884" sldId="316"/>
            <ac:graphicFrameMk id="6" creationId="{593220D9-487A-A252-7B7F-5DE7E0C5ECDC}"/>
          </ac:graphicFrameMkLst>
        </pc:graphicFrameChg>
        <pc:graphicFrameChg chg="add del mod">
          <ac:chgData name="Steven Cheung" userId="f1ac4b32-78f4-4625-acb9-05d93b5ae076" providerId="ADAL" clId="{FE533403-454A-4C80-B055-A44F75BE8608}" dt="2023-01-13T22:23:59.995" v="48" actId="478"/>
          <ac:graphicFrameMkLst>
            <pc:docMk/>
            <pc:sldMk cId="703815884" sldId="316"/>
            <ac:graphicFrameMk id="9" creationId="{361B77DC-0A7F-C65A-B45C-C482138F4272}"/>
          </ac:graphicFrameMkLst>
        </pc:graphicFrameChg>
        <pc:graphicFrameChg chg="del mod">
          <ac:chgData name="Steven Cheung" userId="f1ac4b32-78f4-4625-acb9-05d93b5ae076" providerId="ADAL" clId="{FE533403-454A-4C80-B055-A44F75BE8608}" dt="2023-01-13T22:23:57.600" v="47" actId="478"/>
          <ac:graphicFrameMkLst>
            <pc:docMk/>
            <pc:sldMk cId="703815884" sldId="316"/>
            <ac:graphicFrameMk id="10" creationId="{B7B10A68-0CA5-A47B-2B20-2F2E4C6C16AD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4:54.754" v="51" actId="478"/>
          <ac:graphicFrameMkLst>
            <pc:docMk/>
            <pc:sldMk cId="703815884" sldId="316"/>
            <ac:graphicFrameMk id="13" creationId="{5E3AE2E9-490A-5466-DD94-B7EEEA28535C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4:52.450" v="50" actId="478"/>
          <ac:graphicFrameMkLst>
            <pc:docMk/>
            <pc:sldMk cId="703815884" sldId="316"/>
            <ac:graphicFrameMk id="14" creationId="{98E0E031-0A01-816B-D9B7-396567902CCA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5:17.593" v="52" actId="478"/>
          <ac:graphicFrameMkLst>
            <pc:docMk/>
            <pc:sldMk cId="703815884" sldId="316"/>
            <ac:graphicFrameMk id="15" creationId="{4006FDB5-59F9-8C9F-05BE-1D98B7FACD1B}"/>
          </ac:graphicFrameMkLst>
        </pc:graphicFrameChg>
        <pc:graphicFrameChg chg="mod">
          <ac:chgData name="Steven Cheung" userId="f1ac4b32-78f4-4625-acb9-05d93b5ae076" providerId="ADAL" clId="{FE533403-454A-4C80-B055-A44F75BE8608}" dt="2023-01-13T22:33:45.493" v="56"/>
          <ac:graphicFrameMkLst>
            <pc:docMk/>
            <pc:sldMk cId="703815884" sldId="316"/>
            <ac:graphicFrameMk id="16" creationId="{33BFFBFE-CE6F-9042-8A41-EE03F4B66A46}"/>
          </ac:graphicFrameMkLst>
        </pc:graphicFrameChg>
      </pc:sldChg>
    </pc:docChg>
  </pc:docChgLst>
  <pc:docChgLst>
    <pc:chgData name="Cheung, Steven" userId="S::steven.cheung@brookfieldannuity.com::f1ac4b32-78f4-4625-acb9-05d93b5ae076" providerId="AD" clId="Web-{DAB0DA9F-400D-2611-EA10-939CA5BFE84E}"/>
    <pc:docChg chg="modSld">
      <pc:chgData name="Cheung, Steven" userId="S::steven.cheung@brookfieldannuity.com::f1ac4b32-78f4-4625-acb9-05d93b5ae076" providerId="AD" clId="Web-{DAB0DA9F-400D-2611-EA10-939CA5BFE84E}" dt="2023-01-16T22:04:26.683" v="1"/>
      <pc:docMkLst>
        <pc:docMk/>
      </pc:docMkLst>
      <pc:sldChg chg="addSp delSp">
        <pc:chgData name="Cheung, Steven" userId="S::steven.cheung@brookfieldannuity.com::f1ac4b32-78f4-4625-acb9-05d93b5ae076" providerId="AD" clId="Web-{DAB0DA9F-400D-2611-EA10-939CA5BFE84E}" dt="2023-01-16T22:04:26.683" v="1"/>
        <pc:sldMkLst>
          <pc:docMk/>
          <pc:sldMk cId="2207368118" sldId="315"/>
        </pc:sldMkLst>
        <pc:graphicFrameChg chg="add del">
          <ac:chgData name="Cheung, Steven" userId="S::steven.cheung@brookfieldannuity.com::f1ac4b32-78f4-4625-acb9-05d93b5ae076" providerId="AD" clId="Web-{DAB0DA9F-400D-2611-EA10-939CA5BFE84E}" dt="2023-01-16T22:04:26.683" v="1"/>
          <ac:graphicFrameMkLst>
            <pc:docMk/>
            <pc:sldMk cId="2207368118" sldId="315"/>
            <ac:graphicFrameMk id="3" creationId="{8DE287D1-FA24-DC85-9D40-5AD5B66A6731}"/>
          </ac:graphicFrameMkLst>
        </pc:graphicFrameChg>
      </pc:sldChg>
    </pc:docChg>
  </pc:docChgLst>
  <pc:docChgLst>
    <pc:chgData name="Xie, Eric" userId="64327c4c-5f72-4fb8-8f53-533c35a6e990" providerId="ADAL" clId="{8077B329-A948-44ED-8AEC-213DC9A94672}"/>
    <pc:docChg chg="undo custSel modSld">
      <pc:chgData name="Xie, Eric" userId="64327c4c-5f72-4fb8-8f53-533c35a6e990" providerId="ADAL" clId="{8077B329-A948-44ED-8AEC-213DC9A94672}" dt="2023-01-17T21:42:25.149" v="28"/>
      <pc:docMkLst>
        <pc:docMk/>
      </pc:docMkLst>
      <pc:sldChg chg="addSp delSp modSp mod">
        <pc:chgData name="Xie, Eric" userId="64327c4c-5f72-4fb8-8f53-533c35a6e990" providerId="ADAL" clId="{8077B329-A948-44ED-8AEC-213DC9A94672}" dt="2023-01-17T21:37:16.969" v="21" actId="478"/>
        <pc:sldMkLst>
          <pc:docMk/>
          <pc:sldMk cId="1294207824" sldId="260"/>
        </pc:sldMkLst>
        <pc:graphicFrameChg chg="add del mod">
          <ac:chgData name="Xie, Eric" userId="64327c4c-5f72-4fb8-8f53-533c35a6e990" providerId="ADAL" clId="{8077B329-A948-44ED-8AEC-213DC9A94672}" dt="2023-01-17T21:37:16.969" v="21" actId="478"/>
          <ac:graphicFrameMkLst>
            <pc:docMk/>
            <pc:sldMk cId="1294207824" sldId="260"/>
            <ac:graphicFrameMk id="4" creationId="{75A52284-768C-CF49-EE2C-B5FE396E928E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14:05:19.636" v="2" actId="478"/>
          <ac:graphicFrameMkLst>
            <pc:docMk/>
            <pc:sldMk cId="1294207824" sldId="260"/>
            <ac:graphicFrameMk id="4" creationId="{E6916FEE-FB5D-085A-81A4-9C61744F461B}"/>
          </ac:graphicFrameMkLst>
        </pc:graphicFrameChg>
      </pc:sldChg>
      <pc:sldChg chg="addSp delSp mod modCm">
        <pc:chgData name="Xie, Eric" userId="64327c4c-5f72-4fb8-8f53-533c35a6e990" providerId="ADAL" clId="{8077B329-A948-44ED-8AEC-213DC9A94672}" dt="2023-01-17T14:31:42.007" v="7" actId="478"/>
        <pc:sldMkLst>
          <pc:docMk/>
          <pc:sldMk cId="1127762771" sldId="307"/>
        </pc:sldMkLst>
        <pc:picChg chg="add del">
          <ac:chgData name="Xie, Eric" userId="64327c4c-5f72-4fb8-8f53-533c35a6e990" providerId="ADAL" clId="{8077B329-A948-44ED-8AEC-213DC9A94672}" dt="2023-01-17T14:31:42.007" v="7" actId="478"/>
          <ac:picMkLst>
            <pc:docMk/>
            <pc:sldMk cId="1127762771" sldId="307"/>
            <ac:picMk id="5" creationId="{68309296-0773-DE50-9495-FBA1B7027B01}"/>
          </ac:picMkLst>
        </pc:picChg>
        <pc:picChg chg="add del">
          <ac:chgData name="Xie, Eric" userId="64327c4c-5f72-4fb8-8f53-533c35a6e990" providerId="ADAL" clId="{8077B329-A948-44ED-8AEC-213DC9A94672}" dt="2023-01-17T14:31:41.788" v="6" actId="478"/>
          <ac:picMkLst>
            <pc:docMk/>
            <pc:sldMk cId="1127762771" sldId="307"/>
            <ac:picMk id="16" creationId="{B75CDE55-6874-AB28-AC67-CD44243597D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2.007" v="7" actId="478"/>
              <pc2:cmMkLst xmlns:pc2="http://schemas.microsoft.com/office/powerpoint/2019/9/main/command">
                <pc:docMk/>
                <pc:sldMk cId="1127762771" sldId="307"/>
                <pc2:cmMk id="{47A55470-26A1-4473-A007-9949593F298C}"/>
              </pc2:cmMkLst>
            </pc226:cmChg>
          </p:ext>
        </pc:extLst>
      </pc:sldChg>
      <pc:sldChg chg="addSp delSp modSp mod modCm">
        <pc:chgData name="Xie, Eric" userId="64327c4c-5f72-4fb8-8f53-533c35a6e990" providerId="ADAL" clId="{8077B329-A948-44ED-8AEC-213DC9A94672}" dt="2023-01-17T21:42:25.149" v="28"/>
        <pc:sldMkLst>
          <pc:docMk/>
          <pc:sldMk cId="2207368118" sldId="315"/>
        </pc:sldMkLst>
        <pc:spChg chg="del">
          <ac:chgData name="Xie, Eric" userId="64327c4c-5f72-4fb8-8f53-533c35a6e990" providerId="ADAL" clId="{8077B329-A948-44ED-8AEC-213DC9A94672}" dt="2023-01-17T21:29:19.123" v="19" actId="478"/>
          <ac:spMkLst>
            <pc:docMk/>
            <pc:sldMk cId="2207368118" sldId="315"/>
            <ac:spMk id="2" creationId="{7A3833F7-E86D-7A8B-A20A-429A6E14189A}"/>
          </ac:spMkLst>
        </pc:spChg>
        <pc:graphicFrameChg chg="add mod">
          <ac:chgData name="Xie, Eric" userId="64327c4c-5f72-4fb8-8f53-533c35a6e990" providerId="ADAL" clId="{8077B329-A948-44ED-8AEC-213DC9A94672}" dt="2023-01-17T21:41:14.511" v="26"/>
          <ac:graphicFrameMkLst>
            <pc:docMk/>
            <pc:sldMk cId="2207368118" sldId="315"/>
            <ac:graphicFrameMk id="2" creationId="{38A6040E-026E-EFBE-9BA9-DE674C2FD2D9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41:04.848" v="25" actId="478"/>
          <ac:graphicFrameMkLst>
            <pc:docMk/>
            <pc:sldMk cId="2207368118" sldId="315"/>
            <ac:graphicFrameMk id="2" creationId="{52702AE8-3360-DFDF-AFE0-6B6A4B4CB53B}"/>
          </ac:graphicFrameMkLst>
        </pc:graphicFrameChg>
        <pc:graphicFrameChg chg="del">
          <ac:chgData name="Xie, Eric" userId="64327c4c-5f72-4fb8-8f53-533c35a6e990" providerId="ADAL" clId="{8077B329-A948-44ED-8AEC-213DC9A94672}" dt="2023-01-17T14:31:43.713" v="8" actId="478"/>
          <ac:graphicFrameMkLst>
            <pc:docMk/>
            <pc:sldMk cId="2207368118" sldId="315"/>
            <ac:graphicFrameMk id="3" creationId="{8DE287D1-FA24-DC85-9D40-5AD5B66A6731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41:02.129" v="24" actId="478"/>
          <ac:graphicFrameMkLst>
            <pc:docMk/>
            <pc:sldMk cId="2207368118" sldId="315"/>
            <ac:graphicFrameMk id="3" creationId="{C8381ACD-C776-186D-0DFB-3354269E7223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29:13.530" v="17" actId="478"/>
          <ac:graphicFrameMkLst>
            <pc:docMk/>
            <pc:sldMk cId="2207368118" sldId="315"/>
            <ac:graphicFrameMk id="3" creationId="{CCBF18A0-31B9-9409-C4BF-E79B54569631}"/>
          </ac:graphicFrameMkLst>
        </pc:graphicFrameChg>
        <pc:graphicFrameChg chg="add mod">
          <ac:chgData name="Xie, Eric" userId="64327c4c-5f72-4fb8-8f53-533c35a6e990" providerId="ADAL" clId="{8077B329-A948-44ED-8AEC-213DC9A94672}" dt="2023-01-17T21:42:06.543" v="27"/>
          <ac:graphicFrameMkLst>
            <pc:docMk/>
            <pc:sldMk cId="2207368118" sldId="315"/>
            <ac:graphicFrameMk id="3" creationId="{ED8DD159-41FC-5247-874E-3193712A71E1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29:14.073" v="18" actId="478"/>
          <ac:graphicFrameMkLst>
            <pc:docMk/>
            <pc:sldMk cId="2207368118" sldId="315"/>
            <ac:graphicFrameMk id="4" creationId="{C2CF0EDA-D6F5-2349-21A7-0B282E60DA8E}"/>
          </ac:graphicFrameMkLst>
        </pc:graphicFrameChg>
        <pc:graphicFrameChg chg="del modGraphic">
          <ac:chgData name="Xie, Eric" userId="64327c4c-5f72-4fb8-8f53-533c35a6e990" providerId="ADAL" clId="{8077B329-A948-44ED-8AEC-213DC9A94672}" dt="2023-01-17T14:31:46.832" v="12" actId="478"/>
          <ac:graphicFrameMkLst>
            <pc:docMk/>
            <pc:sldMk cId="2207368118" sldId="315"/>
            <ac:graphicFrameMk id="4" creationId="{EB9CA1B4-920D-9F22-3D04-BD43A5844FF3}"/>
          </ac:graphicFrameMkLst>
        </pc:graphicFrameChg>
        <pc:graphicFrameChg chg="add mod">
          <ac:chgData name="Xie, Eric" userId="64327c4c-5f72-4fb8-8f53-533c35a6e990" providerId="ADAL" clId="{8077B329-A948-44ED-8AEC-213DC9A94672}" dt="2023-01-17T21:42:25.149" v="28"/>
          <ac:graphicFrameMkLst>
            <pc:docMk/>
            <pc:sldMk cId="2207368118" sldId="315"/>
            <ac:graphicFrameMk id="4" creationId="{F1F32B46-C486-E178-1F73-6173FAA31C5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21:29:19.126" v="20" actId="2056"/>
              <pc2:cmMkLst xmlns:pc2="http://schemas.microsoft.com/office/powerpoint/2019/9/main/command">
                <pc:docMk/>
                <pc:sldMk cId="2207368118" sldId="315"/>
                <pc2:cmMk id="{1FDC2446-7151-4D5B-B547-8C3164BC5873}"/>
              </pc2:cmMkLst>
            </pc226:cmChg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3.735" v="9" actId="2056"/>
              <pc2:cmMkLst xmlns:pc2="http://schemas.microsoft.com/office/powerpoint/2019/9/main/command">
                <pc:docMk/>
                <pc:sldMk cId="2207368118" sldId="315"/>
                <pc2:cmMk id="{80ADD08A-6394-4D71-BF86-5F6FFA7371B8}"/>
              </pc2:cmMkLst>
            </pc226:cmChg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3.735" v="9" actId="2056"/>
              <pc2:cmMkLst xmlns:pc2="http://schemas.microsoft.com/office/powerpoint/2019/9/main/command">
                <pc:docMk/>
                <pc:sldMk cId="2207368118" sldId="315"/>
                <pc2:cmMk id="{75DA1BFE-BD3D-4BA5-94B1-2D229C8C7C79}"/>
              </pc2:cmMkLst>
            </pc226:cmChg>
          </p:ext>
        </pc:extLst>
      </pc:sldChg>
    </pc:docChg>
  </pc:docChgLst>
</pc:chgInfo>
</file>

<file path=ppt/comments/modernComment_13B_8391C3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DA1BFE-BD3D-4BA5-94B1-2D229C8C7C79}" authorId="{FEF04487-ECCF-0F80-0125-29C64A8D521F}" created="2022-10-21T20:54:20.2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graphicFrameMk id="3" creationId="{8DE287D1-FA24-DC85-9D40-5AD5B66A6731}"/>
    </ac:deMkLst>
    <p188:txBody>
      <a:bodyPr/>
      <a:lstStyle/>
      <a:p>
        <a:r>
          <a:rPr lang="en-US"/>
          <a:t>When pasting in values of "Asset Portfolio for Deck" tab in the workbook, set font to Arial 7 and set all cell margins to 0.05.</a:t>
        </a:r>
      </a:p>
    </p188:txBody>
  </p188:cm>
  <p188:cm id="{1FDC2446-7151-4D5B-B547-8C3164BC5873}" authorId="{FEF04487-ECCF-0F80-0125-29C64A8D521F}" created="2022-10-21T20:55:59.4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spMk id="2" creationId="{7A3833F7-E86D-7A8B-A20A-429A6E14189A}"/>
      <ac:txMk cp="340" len="353">
        <ac:context len="695" hash="3647141786"/>
      </ac:txMk>
    </ac:txMkLst>
    <p188:txBody>
      <a:bodyPr/>
      <a:lstStyle/>
      <a:p>
        <a:r>
          <a:rPr lang="en-US"/>
          <a:t>Insert this comment when yield on Base Case exceeds yield under Business Case</a:t>
        </a:r>
      </a:p>
    </p188:txBody>
  </p188:cm>
  <p188:cm id="{80ADD08A-6394-4D71-BF86-5F6FFA7371B8}" authorId="{FEF04487-ECCF-0F80-0125-29C64A8D521F}" created="2022-10-25T19:19:24.8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graphicFrameMk id="3" creationId="{8DE287D1-FA24-DC85-9D40-5AD5B66A6731}"/>
      <ac:tblMk/>
      <ac:tcMk rowId="3162186076" colId="966392409"/>
      <ac:txMk cp="0" len="4">
        <ac:context len="5" hash="62188579"/>
      </ac:txMk>
    </ac:txMkLst>
    <p188:txBody>
      <a:bodyPr/>
      <a:lstStyle/>
      <a:p>
        <a:r>
          <a:rPr lang="en-US"/>
          <a:t>Under Base Case allocation is constant all years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824A-EEFE-2347-94F2-5939C32010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1DFB1-D2CC-6C47-9EE1-40EDF2C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5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B941B-E20D-B546-844E-8F69552087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EA6D0-7D9B-0E49-A092-16A5BC23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8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ECBAE4-A6E2-B745-AD9B-87019115A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5" y="-1"/>
            <a:ext cx="3928535" cy="6852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466A70-C883-BE4B-98C9-17DC214E61D8}"/>
              </a:ext>
            </a:extLst>
          </p:cNvPr>
          <p:cNvSpPr/>
          <p:nvPr userDrawn="1"/>
        </p:nvSpPr>
        <p:spPr>
          <a:xfrm>
            <a:off x="5215457" y="-3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 userDrawn="1"/>
        </p:nvSpPr>
        <p:spPr>
          <a:xfrm>
            <a:off x="5215467" y="0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 descr="Brookfield_Annuity_Logo_003057.png">
            <a:extLst>
              <a:ext uri="{FF2B5EF4-FFF2-40B4-BE49-F238E27FC236}">
                <a16:creationId xmlns:a16="http://schemas.microsoft.com/office/drawing/2014/main" id="{9A8EAE1B-4B6D-1B46-81CA-784FCEF2B7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  <p:pic>
        <p:nvPicPr>
          <p:cNvPr id="16" name="Picture 15" descr="shutterstock_295747448.jpg">
            <a:extLst>
              <a:ext uri="{FF2B5EF4-FFF2-40B4-BE49-F238E27FC236}">
                <a16:creationId xmlns:a16="http://schemas.microsoft.com/office/drawing/2014/main" id="{8ED2FA4B-1B59-C347-8C3C-A6A1089CB2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/>
          <a:stretch/>
        </p:blipFill>
        <p:spPr>
          <a:xfrm>
            <a:off x="2609850" y="3429000"/>
            <a:ext cx="2608791" cy="3423954"/>
          </a:xfrm>
          <a:prstGeom prst="rect">
            <a:avLst/>
          </a:prstGeom>
        </p:spPr>
      </p:pic>
      <p:pic>
        <p:nvPicPr>
          <p:cNvPr id="17" name="Picture 16" descr="084A0536+flat.tif">
            <a:extLst>
              <a:ext uri="{FF2B5EF4-FFF2-40B4-BE49-F238E27FC236}">
                <a16:creationId xmlns:a16="http://schemas.microsoft.com/office/drawing/2014/main" id="{F58C3D36-30F5-8746-82DE-CED8F8AAF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49" cy="3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37B5DE-3699-A047-B380-3F43692D4622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53192B-A474-7343-B11B-522901C8EBD4}"/>
              </a:ext>
            </a:extLst>
          </p:cNvPr>
          <p:cNvSpPr/>
          <p:nvPr userDrawn="1"/>
        </p:nvSpPr>
        <p:spPr>
          <a:xfrm>
            <a:off x="0" y="609600"/>
            <a:ext cx="9144000" cy="5610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46882" y="4642892"/>
            <a:ext cx="612648" cy="11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 descr="Brookfield_Annuity_Tagline_reverse.png">
            <a:extLst>
              <a:ext uri="{FF2B5EF4-FFF2-40B4-BE49-F238E27FC236}">
                <a16:creationId xmlns:a16="http://schemas.microsoft.com/office/drawing/2014/main" id="{F40A5814-28D9-4D42-82F5-3A2C1E051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89" y="3128693"/>
            <a:ext cx="4062485" cy="15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56102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46150" y="2649178"/>
            <a:ext cx="6317285" cy="1012877"/>
          </a:xfrm>
        </p:spPr>
        <p:txBody>
          <a:bodyPr anchor="t" anchorCtr="0">
            <a:noAutofit/>
          </a:bodyPr>
          <a:lstStyle>
            <a:lvl1pPr algn="l">
              <a:defRPr sz="44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160" y="2078525"/>
            <a:ext cx="6036531" cy="41529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F2F99-DB4F-DD44-9445-39F0370A0685}"/>
              </a:ext>
            </a:extLst>
          </p:cNvPr>
          <p:cNvSpPr/>
          <p:nvPr userDrawn="1"/>
        </p:nvSpPr>
        <p:spPr>
          <a:xfrm>
            <a:off x="1046882" y="4642892"/>
            <a:ext cx="612648" cy="11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097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6EF373-5E8B-284B-8F58-067EB57EC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203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9E87003A-797D-2E46-92A9-D79A1DE9A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480203-946C-AF4A-9C56-FC6ABE6F7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3509" y="1"/>
            <a:ext cx="400049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203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A8690-B1D0-4742-98D8-46A83C1C258A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7853939D-7B8D-214F-A203-9FD37B4F9F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7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CBF65C-F0C9-6E4D-8796-B43562211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3509" y="1"/>
            <a:ext cx="400049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076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B6DB3-AFE7-E743-9365-612DA89E3442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B9D4780F-D25F-2043-9412-C951F4990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52A8694-3741-944E-93AD-4F114EF0F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9859" y="1"/>
            <a:ext cx="399414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076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71650-CA59-7E40-9E6E-7A1E3A452220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7E7E00D9-638F-144B-8D3E-4151999C21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8115CF4-AEE0-BF41-8040-61A1EE0CE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215475" y="0"/>
            <a:ext cx="3928534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828419-BD92-BA40-A028-26A14E3CC63E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C72670-17D7-5A4F-BB8A-3CB9CC7F9E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3429000"/>
            <a:ext cx="2609851" cy="3429000"/>
          </a:xfrm>
          <a:prstGeom prst="rect">
            <a:avLst/>
          </a:prstGeom>
        </p:spPr>
      </p:pic>
      <p:pic>
        <p:nvPicPr>
          <p:cNvPr id="14" name="Picture 13" descr="A person standing in a room&#10;&#10;Description automatically generated">
            <a:extLst>
              <a:ext uri="{FF2B5EF4-FFF2-40B4-BE49-F238E27FC236}">
                <a16:creationId xmlns:a16="http://schemas.microsoft.com/office/drawing/2014/main" id="{0F78CCB1-721C-834B-BAC8-DB8D67CA3E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399" y="3429000"/>
            <a:ext cx="2609851" cy="34316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22DE2F-DF67-B14F-A556-3AC3687BA573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C5BC7A75-3863-0C45-81CC-EBD6D4BE43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EF9BF5-6913-7B4E-81C9-1C7A0DDDE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-1"/>
            <a:ext cx="3928534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737DD-1FBF-924A-A96D-5B7FA0537505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7D98B8-DF30-B44F-B047-8CE95C91F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850" y="3429000"/>
            <a:ext cx="2605615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29191-FC76-0741-9022-55758ECCB2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51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CFDC40-9387-7743-8071-D046A1D035EE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BD9B6512-4461-D541-932A-9BD3A902537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645B92-ECC9-D34C-9BF6-6EAFC9B11C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4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66E865-E7CA-DF4F-864E-E543F9076B5F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6A50D-2362-F348-8C88-53D110A74A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8791" y="3438175"/>
            <a:ext cx="2609852" cy="34198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B262C3-2AF4-DE4D-9017-220377DC98C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486FE68E-8337-E947-8041-E70F8AA13A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25FA09-AB04-E449-B2D8-EDC1E214B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table, sitting, cup&#10;&#10;Description automatically generated">
            <a:extLst>
              <a:ext uri="{FF2B5EF4-FFF2-40B4-BE49-F238E27FC236}">
                <a16:creationId xmlns:a16="http://schemas.microsoft.com/office/drawing/2014/main" id="{85BCDEA4-26E8-054B-8D14-B1EDACA6F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1545" y="11165"/>
            <a:ext cx="3931920" cy="68505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A8FA4A-138A-BC41-8361-FCA3FA46B13E}"/>
              </a:ext>
            </a:extLst>
          </p:cNvPr>
          <p:cNvSpPr/>
          <p:nvPr userDrawn="1"/>
        </p:nvSpPr>
        <p:spPr>
          <a:xfrm>
            <a:off x="5215475" y="1"/>
            <a:ext cx="3937990" cy="2376374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C4EEE5-7746-9841-8588-CBD76E115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9648" y="3436443"/>
            <a:ext cx="2605616" cy="3429000"/>
          </a:xfrm>
          <a:prstGeom prst="rect">
            <a:avLst/>
          </a:prstGeom>
        </p:spPr>
      </p:pic>
      <p:pic>
        <p:nvPicPr>
          <p:cNvPr id="12" name="Picture 11" descr="A person standing in a room&#10;&#10;Description automatically generated">
            <a:extLst>
              <a:ext uri="{FF2B5EF4-FFF2-40B4-BE49-F238E27FC236}">
                <a16:creationId xmlns:a16="http://schemas.microsoft.com/office/drawing/2014/main" id="{C705387E-DDB8-E449-BE95-294FAFE0BC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6443"/>
            <a:ext cx="2621114" cy="3429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21BFCE-6FCA-BF4B-BF80-8660726BFF9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6" name="Picture 15" descr="Brookfield_Annuity_Logo_003057.png">
            <a:extLst>
              <a:ext uri="{FF2B5EF4-FFF2-40B4-BE49-F238E27FC236}">
                <a16:creationId xmlns:a16="http://schemas.microsoft.com/office/drawing/2014/main" id="{01660ACE-F999-FD40-9990-B334534B57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FA870E0B-C834-9B47-A9EB-194DD549F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5100399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5100399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21BFCE-6FCA-BF4B-BF80-8660726BFF9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13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82" y="1281600"/>
            <a:ext cx="8327718" cy="39065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248F8F-713B-0E4B-91C5-B103865E28C4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0000" y="1282047"/>
            <a:ext cx="5605272" cy="38934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299201" y="1282047"/>
            <a:ext cx="2387600" cy="2391277"/>
          </a:xfrm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3268F-947C-E24F-B780-61A006C17A07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8781" y="1278825"/>
            <a:ext cx="4562475" cy="39040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759451" y="1938866"/>
            <a:ext cx="2869236" cy="2980267"/>
          </a:xfrm>
          <a:ln w="114300" cap="sq" cmpd="sng">
            <a:solidFill>
              <a:schemeClr val="accent6"/>
            </a:solidFill>
            <a:prstDash val="solid"/>
            <a:miter lim="800000"/>
          </a:ln>
        </p:spPr>
        <p:txBody>
          <a:bodyPr lIns="182880" tIns="182880" rIns="182880"/>
          <a:lstStyle>
            <a:lvl1pPr>
              <a:defRPr sz="2133" cap="none"/>
            </a:lvl1pPr>
            <a:lvl2pPr>
              <a:defRPr sz="1867">
                <a:solidFill>
                  <a:schemeClr val="accent6"/>
                </a:solidFill>
              </a:defRPr>
            </a:lvl2pPr>
            <a:lvl3pPr>
              <a:defRPr sz="1867">
                <a:solidFill>
                  <a:schemeClr val="accent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73218F-CDB0-9A42-981C-10B174A5F738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82" y="112608"/>
            <a:ext cx="8327718" cy="590220"/>
          </a:xfrm>
          <a:prstGeom prst="rect">
            <a:avLst/>
          </a:prstGeom>
        </p:spPr>
        <p:txBody>
          <a:bodyPr vert="horz" lIns="9000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82" y="1283771"/>
            <a:ext cx="8327718" cy="367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4336" y="6356352"/>
            <a:ext cx="490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003057"/>
                </a:solidFill>
                <a:latin typeface="Arial"/>
                <a:cs typeface="Arial"/>
              </a:defRPr>
            </a:lvl1pPr>
          </a:lstStyle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rookfield_Annuity_Logo_003057.png">
            <a:extLst>
              <a:ext uri="{FF2B5EF4-FFF2-40B4-BE49-F238E27FC236}">
                <a16:creationId xmlns:a16="http://schemas.microsoft.com/office/drawing/2014/main" id="{26A92C96-FB97-944F-938E-000E5016806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7" r:id="rId3"/>
    <p:sldLayoutId id="2147483666" r:id="rId4"/>
    <p:sldLayoutId id="2147483680" r:id="rId5"/>
    <p:sldLayoutId id="2147483668" r:id="rId6"/>
    <p:sldLayoutId id="2147483650" r:id="rId7"/>
    <p:sldLayoutId id="2147483669" r:id="rId8"/>
    <p:sldLayoutId id="2147483670" r:id="rId9"/>
    <p:sldLayoutId id="2147483679" r:id="rId10"/>
    <p:sldLayoutId id="2147483660" r:id="rId11"/>
    <p:sldLayoutId id="2147483651" r:id="rId12"/>
    <p:sldLayoutId id="2147483653" r:id="rId13"/>
    <p:sldLayoutId id="2147483655" r:id="rId14"/>
    <p:sldLayoutId id="2147483657" r:id="rId15"/>
    <p:sldLayoutId id="2147483659" r:id="rId16"/>
  </p:sldLayoutIdLst>
  <p:hf hdr="0" ftr="0" dt="0"/>
  <p:txStyles>
    <p:titleStyle>
      <a:lvl1pPr algn="l" defTabSz="609570" rtl="0" eaLnBrk="1" latinLnBrk="0" hangingPunct="1">
        <a:spcBef>
          <a:spcPct val="0"/>
        </a:spcBef>
        <a:buNone/>
        <a:defRPr sz="2000" b="1" kern="1200">
          <a:solidFill>
            <a:srgbClr val="003057"/>
          </a:solidFill>
          <a:latin typeface="Arial"/>
          <a:ea typeface="+mj-ea"/>
          <a:cs typeface="Arial"/>
        </a:defRPr>
      </a:lvl1pPr>
    </p:titleStyle>
    <p:bodyStyle>
      <a:lvl1pPr marL="0" indent="0" algn="l" defTabSz="609570" rtl="0" eaLnBrk="1" latinLnBrk="0" hangingPunct="1">
        <a:spcBef>
          <a:spcPct val="20000"/>
        </a:spcBef>
        <a:buFont typeface="Arial"/>
        <a:buNone/>
        <a:defRPr sz="1800" b="1" kern="1200" cap="all">
          <a:solidFill>
            <a:schemeClr val="tx2"/>
          </a:solidFill>
          <a:latin typeface="Arial"/>
          <a:ea typeface="+mn-ea"/>
          <a:cs typeface="Arial"/>
        </a:defRPr>
      </a:lvl1pPr>
      <a:lvl2pPr marL="0" indent="0" algn="l" defTabSz="609570" rtl="0" eaLnBrk="1" latinLnBrk="0" hangingPunct="1">
        <a:spcBef>
          <a:spcPts val="1200"/>
        </a:spcBef>
        <a:buFont typeface="Arial"/>
        <a:buNone/>
        <a:defRPr sz="2000" b="0" kern="1200">
          <a:solidFill>
            <a:schemeClr val="tx2"/>
          </a:solidFill>
          <a:latin typeface="Arial"/>
          <a:ea typeface="+mn-ea"/>
          <a:cs typeface="Arial"/>
        </a:defRPr>
      </a:lvl2pPr>
      <a:lvl3pPr marL="230706" indent="-230706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3pPr>
      <a:lvl4pPr marL="459295" indent="-226473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4pPr>
      <a:lvl5pPr marL="683650" indent="-232822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8/10/relationships/comments" Target="../comments/modernComment_13B_8391C3B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B6BC14C-D317-C7FB-71AA-A1FB5774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Asset Portfolio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581F8-1106-37FA-F21A-D5C87032E489}"/>
              </a:ext>
            </a:extLst>
          </p:cNvPr>
          <p:cNvSpPr txBox="1"/>
          <p:nvPr/>
        </p:nvSpPr>
        <p:spPr>
          <a:xfrm>
            <a:off x="364330" y="706228"/>
            <a:ext cx="22831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CA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  <a:endParaRPr lang="en-US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5840ADE-4FBD-C7E0-199F-3887462E6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768371"/>
              </p:ext>
            </p:extLst>
          </p:nvPr>
        </p:nvGraphicFramePr>
        <p:xfrm>
          <a:off x="1524000" y="2749550"/>
          <a:ext cx="6096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278055" imgH="3628948" progId="Excel.Sheet.12">
                  <p:embed/>
                </p:oleObj>
              </mc:Choice>
              <mc:Fallback>
                <p:oleObj name="Worksheet" r:id="rId3" imgW="16278055" imgH="3628948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5840ADE-4FBD-C7E0-199F-3887462E6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749550"/>
                        <a:ext cx="60960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368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ysClr val="window" lastClr="FFFFFF"/>
      </a:lt1>
      <a:dk2>
        <a:srgbClr val="003057"/>
      </a:dk2>
      <a:lt2>
        <a:srgbClr val="DBC8B6"/>
      </a:lt2>
      <a:accent1>
        <a:srgbClr val="3EB1C8"/>
      </a:accent1>
      <a:accent2>
        <a:srgbClr val="614B79"/>
      </a:accent2>
      <a:accent3>
        <a:srgbClr val="4C8C2B"/>
      </a:accent3>
      <a:accent4>
        <a:srgbClr val="EF7622"/>
      </a:accent4>
      <a:accent5>
        <a:srgbClr val="DBC8B6"/>
      </a:accent5>
      <a:accent6>
        <a:srgbClr val="7D86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BBEEBA6D64A4EBF48C09DA9253852" ma:contentTypeVersion="12" ma:contentTypeDescription="Create a new document." ma:contentTypeScope="" ma:versionID="f8008157ed3b32ab6639eac43b38e758">
  <xsd:schema xmlns:xsd="http://www.w3.org/2001/XMLSchema" xmlns:xs="http://www.w3.org/2001/XMLSchema" xmlns:p="http://schemas.microsoft.com/office/2006/metadata/properties" xmlns:ns2="ec64c346-f2d9-4434-ac2a-f0be6aa7b2bf" xmlns:ns3="475beea0-34e7-45bf-8451-b36c97034372" targetNamespace="http://schemas.microsoft.com/office/2006/metadata/properties" ma:root="true" ma:fieldsID="654e03f828da0bdcac1f6c6857df234f" ns2:_="" ns3:_="">
    <xsd:import namespace="ec64c346-f2d9-4434-ac2a-f0be6aa7b2bf"/>
    <xsd:import namespace="475beea0-34e7-45bf-8451-b36c97034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4c346-f2d9-4434-ac2a-f0be6aa7b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712bb0f-18dd-4748-aae8-9b47efc637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beea0-34e7-45bf-8451-b36c970343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456f1f1-e26c-46d0-8255-6c0e611adaa6}" ma:internalName="TaxCatchAll" ma:showField="CatchAllData" ma:web="475beea0-34e7-45bf-8451-b36c970343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64c346-f2d9-4434-ac2a-f0be6aa7b2bf">
      <Terms xmlns="http://schemas.microsoft.com/office/infopath/2007/PartnerControls"/>
    </lcf76f155ced4ddcb4097134ff3c332f>
    <TaxCatchAll xmlns="475beea0-34e7-45bf-8451-b36c97034372" xsi:nil="true"/>
  </documentManagement>
</p:properties>
</file>

<file path=customXml/itemProps1.xml><?xml version="1.0" encoding="utf-8"?>
<ds:datastoreItem xmlns:ds="http://schemas.openxmlformats.org/officeDocument/2006/customXml" ds:itemID="{02008F32-70B9-4C2F-867F-1A7C202B00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09F12D-4B57-40A9-BA2E-3FD6A7709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4c346-f2d9-4434-ac2a-f0be6aa7b2bf"/>
    <ds:schemaRef ds:uri="475beea0-34e7-45bf-8451-b36c970343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C3A1AF-39E3-42F2-ADA6-18A93B259A5C}">
  <ds:schemaRefs>
    <ds:schemaRef ds:uri="http://schemas.microsoft.com/office/2006/metadata/properties"/>
    <ds:schemaRef ds:uri="http://purl.org/dc/terms/"/>
    <ds:schemaRef ds:uri="http://purl.org/dc/elements/1.1/"/>
    <ds:schemaRef ds:uri="475beea0-34e7-45bf-8451-b36c97034372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c64c346-f2d9-4434-ac2a-f0be6aa7b2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13682</TotalTime>
  <Words>5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Microsoft Excel Worksheet</vt:lpstr>
      <vt:lpstr>Asset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Wreakes</dc:creator>
  <cp:lastModifiedBy>Xie, Eric</cp:lastModifiedBy>
  <cp:revision>177</cp:revision>
  <cp:lastPrinted>2020-09-22T13:29:12Z</cp:lastPrinted>
  <dcterms:created xsi:type="dcterms:W3CDTF">2016-11-24T16:36:23Z</dcterms:created>
  <dcterms:modified xsi:type="dcterms:W3CDTF">2023-01-18T19:26:12Z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0x010100C17BBEEBA6D64A4EBF48C09DA9253852</vt:lpwstr>
  </property>
  <property fmtid="{D5CDD505-2E9C-101B-9397-08002B2CF9AE}" pid="3" name="MediaServiceImageTags">
    <vt:lpwstr/>
  </property>
</Properties>
</file>