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544A1-685F-4E8B-8C95-25AC874CD3FC}" v="17" dt="2023-01-19T21:25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, Eric" userId="64327c4c-5f72-4fb8-8f53-533c35a6e990" providerId="ADAL" clId="{710544A1-685F-4E8B-8C95-25AC874CD3FC}"/>
    <pc:docChg chg="custSel modSld">
      <pc:chgData name="Xie, Eric" userId="64327c4c-5f72-4fb8-8f53-533c35a6e990" providerId="ADAL" clId="{710544A1-685F-4E8B-8C95-25AC874CD3FC}" dt="2023-01-19T21:25:31.822" v="37"/>
      <pc:docMkLst>
        <pc:docMk/>
      </pc:docMkLst>
      <pc:sldChg chg="addSp delSp modSp mod">
        <pc:chgData name="Xie, Eric" userId="64327c4c-5f72-4fb8-8f53-533c35a6e990" providerId="ADAL" clId="{710544A1-685F-4E8B-8C95-25AC874CD3FC}" dt="2023-01-19T21:25:31.822" v="37"/>
        <pc:sldMkLst>
          <pc:docMk/>
          <pc:sldMk cId="954854603" sldId="256"/>
        </pc:sldMkLst>
        <pc:spChg chg="add mod">
          <ac:chgData name="Xie, Eric" userId="64327c4c-5f72-4fb8-8f53-533c35a6e990" providerId="ADAL" clId="{710544A1-685F-4E8B-8C95-25AC874CD3FC}" dt="2023-01-19T20:51:01.560" v="15" actId="20577"/>
          <ac:spMkLst>
            <pc:docMk/>
            <pc:sldMk cId="954854603" sldId="256"/>
            <ac:spMk id="3" creationId="{21B31A27-4610-D70A-CA01-7CEFCDE79F7D}"/>
          </ac:spMkLst>
        </pc:spChg>
        <pc:spChg chg="add mod">
          <ac:chgData name="Xie, Eric" userId="64327c4c-5f72-4fb8-8f53-533c35a6e990" providerId="ADAL" clId="{710544A1-685F-4E8B-8C95-25AC874CD3FC}" dt="2023-01-19T21:25:19.452" v="36" actId="1076"/>
          <ac:spMkLst>
            <pc:docMk/>
            <pc:sldMk cId="954854603" sldId="256"/>
            <ac:spMk id="4" creationId="{D45C4037-EAB8-237E-3D2A-83881793A488}"/>
          </ac:spMkLst>
        </pc:spChg>
        <pc:graphicFrameChg chg="add del mod">
          <ac:chgData name="Xie, Eric" userId="64327c4c-5f72-4fb8-8f53-533c35a6e990" providerId="ADAL" clId="{710544A1-685F-4E8B-8C95-25AC874CD3FC}" dt="2023-01-19T21:23:14.202" v="32" actId="478"/>
          <ac:graphicFrameMkLst>
            <pc:docMk/>
            <pc:sldMk cId="954854603" sldId="256"/>
            <ac:graphicFrameMk id="2" creationId="{067C2F49-4779-BDB6-6F39-D9F27FEA0A5E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2" creationId="{1167D44A-D9E0-E66C-0BF8-60B917E7CCAD}"/>
          </ac:graphicFrameMkLst>
        </pc:graphicFrameChg>
        <pc:graphicFrameChg chg="add mod">
          <ac:chgData name="Xie, Eric" userId="64327c4c-5f72-4fb8-8f53-533c35a6e990" providerId="ADAL" clId="{710544A1-685F-4E8B-8C95-25AC874CD3FC}" dt="2023-01-19T21:25:31.822" v="37"/>
          <ac:graphicFrameMkLst>
            <pc:docMk/>
            <pc:sldMk cId="954854603" sldId="256"/>
            <ac:graphicFrameMk id="2" creationId="{53F3C786-494A-A955-5C48-EAC39F3856E1}"/>
          </ac:graphicFrameMkLst>
        </pc:graphicFrameChg>
        <pc:graphicFrameChg chg="del mod">
          <ac:chgData name="Xie, Eric" userId="64327c4c-5f72-4fb8-8f53-533c35a6e990" providerId="ADAL" clId="{710544A1-685F-4E8B-8C95-25AC874CD3FC}" dt="2023-01-19T16:00:48.403" v="2" actId="478"/>
          <ac:graphicFrameMkLst>
            <pc:docMk/>
            <pc:sldMk cId="954854603" sldId="256"/>
            <ac:graphicFrameMk id="2" creationId="{8A91D9F2-D6E0-76C9-74EB-B61D9726C60C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0:50:53.668" v="4" actId="478"/>
          <ac:graphicFrameMkLst>
            <pc:docMk/>
            <pc:sldMk cId="954854603" sldId="256"/>
            <ac:graphicFrameMk id="2" creationId="{E7ACCF71-6EDA-CD15-CC98-C87C36367B16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5:12.662" v="34" actId="478"/>
          <ac:graphicFrameMkLst>
            <pc:docMk/>
            <pc:sldMk cId="954854603" sldId="256"/>
            <ac:graphicFrameMk id="2" creationId="{F6B5B447-347F-634F-431E-1C1D889F6D33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4" creationId="{D9D3FCEE-47A5-FDEF-B50E-5B7139B6AFB8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5" creationId="{39667321-9195-6033-2509-CD2621F18978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6" creationId="{6235C5F3-703C-EB0B-9DD8-F3A642F2F9CC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7" creationId="{880038F8-FDB6-CCF1-CAD8-F0F30448BA2E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8" creationId="{4BBB631A-4A74-98DE-627F-E68DA8AA6DAE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4.311" v="30" actId="478"/>
          <ac:graphicFrameMkLst>
            <pc:docMk/>
            <pc:sldMk cId="954854603" sldId="256"/>
            <ac:graphicFrameMk id="9" creationId="{7AC41725-64E2-9380-2DB2-B0726392C05D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23.179" v="29" actId="478"/>
          <ac:graphicFrameMkLst>
            <pc:docMk/>
            <pc:sldMk cId="954854603" sldId="256"/>
            <ac:graphicFrameMk id="10" creationId="{EDDC188B-A70F-F82F-2AC1-7CE75040E165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18.911" v="27" actId="478"/>
          <ac:graphicFrameMkLst>
            <pc:docMk/>
            <pc:sldMk cId="954854603" sldId="256"/>
            <ac:graphicFrameMk id="11" creationId="{B52DE0DF-0FDB-5D49-E9BB-E0BC7FC97159}"/>
          </ac:graphicFrameMkLst>
        </pc:graphicFrameChg>
        <pc:graphicFrameChg chg="add del mod">
          <ac:chgData name="Xie, Eric" userId="64327c4c-5f72-4fb8-8f53-533c35a6e990" providerId="ADAL" clId="{710544A1-685F-4E8B-8C95-25AC874CD3FC}" dt="2023-01-19T21:21:18.629" v="26" actId="478"/>
          <ac:graphicFrameMkLst>
            <pc:docMk/>
            <pc:sldMk cId="954854603" sldId="256"/>
            <ac:graphicFrameMk id="12" creationId="{37457EF9-BB3D-E75C-E4B2-994D5A259055}"/>
          </ac:graphicFrameMkLst>
        </pc:graphicFrameChg>
      </pc:sldChg>
    </pc:docChg>
  </pc:docChgLst>
  <pc:docChgLst>
    <pc:chgData name="Xie, Eric" userId="64327c4c-5f72-4fb8-8f53-533c35a6e990" providerId="ADAL" clId="{8E394498-F165-47E9-8B66-6E89860E393E}"/>
    <pc:docChg chg="custSel addSld modSld">
      <pc:chgData name="Xie, Eric" userId="64327c4c-5f72-4fb8-8f53-533c35a6e990" providerId="ADAL" clId="{8E394498-F165-47E9-8B66-6E89860E393E}" dt="2023-01-17T21:50:02.977" v="65"/>
      <pc:docMkLst>
        <pc:docMk/>
      </pc:docMkLst>
      <pc:sldChg chg="addSp delSp modSp new mod">
        <pc:chgData name="Xie, Eric" userId="64327c4c-5f72-4fb8-8f53-533c35a6e990" providerId="ADAL" clId="{8E394498-F165-47E9-8B66-6E89860E393E}" dt="2023-01-17T21:50:02.977" v="65"/>
        <pc:sldMkLst>
          <pc:docMk/>
          <pc:sldMk cId="954854603" sldId="256"/>
        </pc:sldMkLst>
        <pc:spChg chg="del">
          <ac:chgData name="Xie, Eric" userId="64327c4c-5f72-4fb8-8f53-533c35a6e990" providerId="ADAL" clId="{8E394498-F165-47E9-8B66-6E89860E393E}" dt="2023-01-17T15:03:48.181" v="1" actId="478"/>
          <ac:spMkLst>
            <pc:docMk/>
            <pc:sldMk cId="954854603" sldId="256"/>
            <ac:spMk id="2" creationId="{BC5EACE6-E766-A0C1-ECA6-85BAB2B84576}"/>
          </ac:spMkLst>
        </pc:spChg>
        <pc:spChg chg="del">
          <ac:chgData name="Xie, Eric" userId="64327c4c-5f72-4fb8-8f53-533c35a6e990" providerId="ADAL" clId="{8E394498-F165-47E9-8B66-6E89860E393E}" dt="2023-01-17T15:03:49.370" v="2" actId="478"/>
          <ac:spMkLst>
            <pc:docMk/>
            <pc:sldMk cId="954854603" sldId="256"/>
            <ac:spMk id="3" creationId="{54F1DCE8-B6D1-C996-BC0D-6F037C3DF5AB}"/>
          </ac:spMkLst>
        </pc:spChg>
        <pc:graphicFrameChg chg="add del mod">
          <ac:chgData name="Xie, Eric" userId="64327c4c-5f72-4fb8-8f53-533c35a6e990" providerId="ADAL" clId="{8E394498-F165-47E9-8B66-6E89860E393E}" dt="2023-01-17T21:49:49.896" v="64" actId="478"/>
          <ac:graphicFrameMkLst>
            <pc:docMk/>
            <pc:sldMk cId="954854603" sldId="256"/>
            <ac:graphicFrameMk id="2" creationId="{1AA6C2FA-F0F1-C19F-7200-70F55FBA38CA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2" creationId="{2AF4EDB4-4D46-7971-734B-131E356E8D4D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3:02.040" v="54" actId="478"/>
          <ac:graphicFrameMkLst>
            <pc:docMk/>
            <pc:sldMk cId="954854603" sldId="256"/>
            <ac:graphicFrameMk id="2" creationId="{2C1C73C6-2CF8-B6C3-7BB7-5261C8221AED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8:48.655" v="32" actId="478"/>
          <ac:graphicFrameMkLst>
            <pc:docMk/>
            <pc:sldMk cId="954854603" sldId="256"/>
            <ac:graphicFrameMk id="2" creationId="{307E84CF-9371-88EE-670C-665D8D228DDB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8:10.483" v="17" actId="478"/>
          <ac:graphicFrameMkLst>
            <pc:docMk/>
            <pc:sldMk cId="954854603" sldId="256"/>
            <ac:graphicFrameMk id="2" creationId="{3549E8DD-854B-E7A5-19D0-167AC8E85008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4:12.080" v="56" actId="478"/>
          <ac:graphicFrameMkLst>
            <pc:docMk/>
            <pc:sldMk cId="954854603" sldId="256"/>
            <ac:graphicFrameMk id="2" creationId="{42CAFD01-D628-8E08-CDB9-4860FFC98613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8:22:59.625" v="36" actId="478"/>
          <ac:graphicFrameMkLst>
            <pc:docMk/>
            <pc:sldMk cId="954854603" sldId="256"/>
            <ac:graphicFrameMk id="2" creationId="{42E30C30-F4D7-BDDE-4B70-FD32A12288E6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8:38.464" v="62" actId="478"/>
          <ac:graphicFrameMkLst>
            <pc:docMk/>
            <pc:sldMk cId="954854603" sldId="256"/>
            <ac:graphicFrameMk id="2" creationId="{4691335C-3F86-CB79-9784-DBE3DE7C961F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1:03.897" v="22" actId="478"/>
          <ac:graphicFrameMkLst>
            <pc:docMk/>
            <pc:sldMk cId="954854603" sldId="256"/>
            <ac:graphicFrameMk id="2" creationId="{5075991E-C77D-88C5-768E-22345F9C0E9C}"/>
          </ac:graphicFrameMkLst>
        </pc:graphicFrameChg>
        <pc:graphicFrameChg chg="add mod">
          <ac:chgData name="Xie, Eric" userId="64327c4c-5f72-4fb8-8f53-533c35a6e990" providerId="ADAL" clId="{8E394498-F165-47E9-8B66-6E89860E393E}" dt="2023-01-17T21:50:02.977" v="65"/>
          <ac:graphicFrameMkLst>
            <pc:docMk/>
            <pc:sldMk cId="954854603" sldId="256"/>
            <ac:graphicFrameMk id="2" creationId="{8A91D9F2-D6E0-76C9-74EB-B61D9726C60C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7:02.984" v="26" actId="478"/>
          <ac:graphicFrameMkLst>
            <pc:docMk/>
            <pc:sldMk cId="954854603" sldId="256"/>
            <ac:graphicFrameMk id="2" creationId="{A004F29B-0DB3-432B-E30B-36B8B3D76DF4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8:13.731" v="28" actId="478"/>
          <ac:graphicFrameMkLst>
            <pc:docMk/>
            <pc:sldMk cId="954854603" sldId="256"/>
            <ac:graphicFrameMk id="2" creationId="{ABB42508-BA70-DE47-3EFF-613FE91A8505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07:36.787" v="47" actId="478"/>
          <ac:graphicFrameMkLst>
            <pc:docMk/>
            <pc:sldMk cId="954854603" sldId="256"/>
            <ac:graphicFrameMk id="2" creationId="{DB5740CF-CA79-63B5-89CD-953E4CF6A32F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07:38.675" v="48" actId="478"/>
          <ac:graphicFrameMkLst>
            <pc:docMk/>
            <pc:sldMk cId="954854603" sldId="256"/>
            <ac:graphicFrameMk id="3" creationId="{14A20AD8-8FC2-0233-DF04-FB8C2F456860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8:36.968" v="61" actId="478"/>
          <ac:graphicFrameMkLst>
            <pc:docMk/>
            <pc:sldMk cId="954854603" sldId="256"/>
            <ac:graphicFrameMk id="3" creationId="{44AE104A-C512-C4E8-8EC1-ED93F6563FB8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7:02.984" v="26" actId="478"/>
          <ac:graphicFrameMkLst>
            <pc:docMk/>
            <pc:sldMk cId="954854603" sldId="256"/>
            <ac:graphicFrameMk id="3" creationId="{598034A0-F69A-5D4F-C741-429EC09613EE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8:06.649" v="16" actId="478"/>
          <ac:graphicFrameMkLst>
            <pc:docMk/>
            <pc:sldMk cId="954854603" sldId="256"/>
            <ac:graphicFrameMk id="3" creationId="{667CBFAB-1504-4D34-DAA5-D81ECD962D6E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3:01.547" v="53" actId="478"/>
          <ac:graphicFrameMkLst>
            <pc:docMk/>
            <pc:sldMk cId="954854603" sldId="256"/>
            <ac:graphicFrameMk id="3" creationId="{76ECCC84-6C79-6E3A-C913-44F1D79A0283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3" creationId="{8326B0AF-84E9-9B4E-3CF5-F8B0661DB7E0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8:48.655" v="32" actId="478"/>
          <ac:graphicFrameMkLst>
            <pc:docMk/>
            <pc:sldMk cId="954854603" sldId="256"/>
            <ac:graphicFrameMk id="3" creationId="{9D94DA8E-C03A-26AF-E1C5-337EBC073938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1:03.897" v="22" actId="478"/>
          <ac:graphicFrameMkLst>
            <pc:docMk/>
            <pc:sldMk cId="954854603" sldId="256"/>
            <ac:graphicFrameMk id="3" creationId="{BF9A1A9B-3CCF-E02B-5894-4A687023CD7A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8:22:59.625" v="36" actId="478"/>
          <ac:graphicFrameMkLst>
            <pc:docMk/>
            <pc:sldMk cId="954854603" sldId="256"/>
            <ac:graphicFrameMk id="3" creationId="{F5A3FA41-BBC7-F49D-3E76-F30B5FEF9C2E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8:39:50.846" v="39" actId="478"/>
          <ac:graphicFrameMkLst>
            <pc:docMk/>
            <pc:sldMk cId="954854603" sldId="256"/>
            <ac:graphicFrameMk id="3" creationId="{F71E8E32-F609-B94D-7FF9-DA6510950CA0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07:36.787" v="47" actId="478"/>
          <ac:graphicFrameMkLst>
            <pc:docMk/>
            <pc:sldMk cId="954854603" sldId="256"/>
            <ac:graphicFrameMk id="4" creationId="{11F3C9EE-BB5D-93EA-90D2-A477843DF7BF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8:22:59.625" v="36" actId="478"/>
          <ac:graphicFrameMkLst>
            <pc:docMk/>
            <pc:sldMk cId="954854603" sldId="256"/>
            <ac:graphicFrameMk id="4" creationId="{206DEDDE-67DB-1826-9CAC-99CCFEF05A43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3:01.099" v="52" actId="478"/>
          <ac:graphicFrameMkLst>
            <pc:docMk/>
            <pc:sldMk cId="954854603" sldId="256"/>
            <ac:graphicFrameMk id="4" creationId="{5FBFEBCB-7C8E-BCE1-7BF1-AD89395830C5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21:48:36.305" v="60" actId="478"/>
          <ac:graphicFrameMkLst>
            <pc:docMk/>
            <pc:sldMk cId="954854603" sldId="256"/>
            <ac:graphicFrameMk id="4" creationId="{A5B5CFF5-BBA1-0FC0-A197-311168F3E442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4" creationId="{AF9762A0-736F-64CF-F521-F90E61AEBB59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1:03.897" v="22" actId="478"/>
          <ac:graphicFrameMkLst>
            <pc:docMk/>
            <pc:sldMk cId="954854603" sldId="256"/>
            <ac:graphicFrameMk id="4" creationId="{C7536FBB-0DC1-8585-87B4-11322A63C7D2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6:41:03.897" v="22" actId="478"/>
          <ac:graphicFrameMkLst>
            <pc:docMk/>
            <pc:sldMk cId="954854603" sldId="256"/>
            <ac:graphicFrameMk id="5" creationId="{51D94839-CB33-2A3B-8595-59211C8DF861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5" creationId="{7834CAB5-122F-29AF-3D2B-D82D7C68B203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6" creationId="{4DE1079C-C82D-D12B-C66E-9342E24F041A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7" creationId="{93E73C48-0265-876A-7F70-980FC6ECC4F9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8" creationId="{5FD49C1D-1CBB-0C6C-09FB-03CB9F1A0600}"/>
          </ac:graphicFrameMkLst>
        </pc:graphicFrameChg>
        <pc:graphicFrameChg chg="add del mod">
          <ac:chgData name="Xie, Eric" userId="64327c4c-5f72-4fb8-8f53-533c35a6e990" providerId="ADAL" clId="{8E394498-F165-47E9-8B66-6E89860E393E}" dt="2023-01-17T15:54:14.619" v="12" actId="478"/>
          <ac:graphicFrameMkLst>
            <pc:docMk/>
            <pc:sldMk cId="954854603" sldId="256"/>
            <ac:graphicFrameMk id="9" creationId="{43D86CFB-877F-9B32-CEF9-C8BC8FA97B9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DC2D-45F8-2117-83A8-C258B0A2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FCB52-19B5-0105-9F10-D06735C7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761D-8AED-41A6-144B-3C1D4BEB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56B9-7EED-3ECF-EA1E-1AE7E8E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F47C-14BC-63D0-83C3-F50978E0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B930-B8FD-E63F-AB27-4D52BD5F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16489-EE41-8146-673D-2B1E5A90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6F55-E791-55F6-21BC-D911683C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771A-C276-7DA0-DEE4-940AEAD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150C-4256-033C-879D-CD9D41DC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C7FC5-C414-301A-8B44-92A550B26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8D86-F27F-0740-124E-C2FF2AF4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3FB-88DD-60A1-9675-BBDA153E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64A5-CE50-12EF-86E5-87C80071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4C7E-E8A5-51A4-BE19-910D4D8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C33-603C-9749-59D3-62E3BB1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B575-891F-9524-A7CD-4C6F5354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68EF-127F-9617-CC94-4BB74DB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F7E6-5EB2-C3F2-F1D3-6093F681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F696-7DD2-997F-C455-8F7E6E04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25F-6791-BA92-1414-D11CAF4D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5D98-5CB3-DEC8-5C6C-7CCF3278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F79A-85AA-571A-789C-7E145EFD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AE5E-F7E9-D7E4-6001-F8527D31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1F2B-8673-AAF8-D33D-069671A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70F5-A2CD-8078-4B3D-F4E9C96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AD76-CD5F-2F43-606A-FAF348743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E72E-AE6B-873F-67D3-6BD2FF94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000C-0F32-5102-AB59-A7E751A8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87FA-F59B-453B-4913-DDFC1DFC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14CC-8978-BAAC-F82B-59A265CB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193-1591-0B14-B2C3-B883B6C0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EB74-C62E-BE87-053D-E3D71EC2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E5B03-438B-CAF9-217B-25B05F06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4B4E1-3465-E15D-79F0-723F35AE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78423-DC6C-5523-DC3C-0C4F8909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4DFB1-E35E-0800-A3C4-A43F49FE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D208-BE9F-BB1B-361A-9E14DE60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6ED4-AF0D-8852-19C1-6C305BAD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6E3-461E-1B90-C251-164002C2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39C9F-AA31-8258-4F31-E2F2759C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29F17-CFE3-F692-CE44-A04B4B2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CA32-9F05-6867-294C-B66FB795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EF05E-E326-8175-67F9-45991633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B10E-C3EF-E0E5-75F0-D233C988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A119D-124A-2151-F258-2C0B6C9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BBFB-9760-67BB-3319-46FC3F4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E3E0-8A86-804D-68E5-EDCFA251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7167-99EB-C8CF-5B65-98BD1023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8FF-5251-7A82-2C36-F200DA0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CB29-C383-8885-716B-6B7EA564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F67A1-E1F1-2545-4781-62D19CA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861D-E6BB-01D7-D3EE-49F4EB46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A518-9113-E636-625C-FE80BD1FE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3DC7-9CE3-2659-3269-4755C830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37FC-F8E2-AE0A-5513-3133620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C986-36CD-2497-38A2-A0D6994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B700-2841-29EB-141E-9C9ED4DB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9AFA-68FA-B4D9-5B12-EEDA329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0DC4-792E-C5DB-0AEE-4809FB2D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42FB-CCF9-0B3A-68BA-CD821F4D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4534-527C-4BB0-B185-84774D126B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CA7C-8A75-8559-0A57-2B19BBFE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5E03-973B-D2B8-9B39-B4EC0FDF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A819-2CB3-4B94-AA8E-329282A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31A27-4610-D70A-CA01-7CEFCDE79F7D}"/>
              </a:ext>
            </a:extLst>
          </p:cNvPr>
          <p:cNvSpPr txBox="1"/>
          <p:nvPr/>
        </p:nvSpPr>
        <p:spPr>
          <a:xfrm>
            <a:off x="924674" y="1140431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Brookfield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C4037-EAB8-237E-3D2A-83881793A488}"/>
              </a:ext>
            </a:extLst>
          </p:cNvPr>
          <p:cNvSpPr txBox="1"/>
          <p:nvPr/>
        </p:nvSpPr>
        <p:spPr>
          <a:xfrm>
            <a:off x="924674" y="460111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Brookfield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3F3C786-494A-A955-5C48-EAC39F385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89076"/>
              </p:ext>
            </p:extLst>
          </p:nvPr>
        </p:nvGraphicFramePr>
        <p:xfrm>
          <a:off x="2032000" y="2497138"/>
          <a:ext cx="8128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687887" imgH="3819396" progId="Excel.Sheet.12">
                  <p:embed/>
                </p:oleObj>
              </mc:Choice>
              <mc:Fallback>
                <p:oleObj name="Worksheet" r:id="rId2" imgW="16687887" imgH="381939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3F3C786-494A-A955-5C48-EAC39F385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497138"/>
                        <a:ext cx="8128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85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Eric</dc:creator>
  <cp:lastModifiedBy>Xie, Eric</cp:lastModifiedBy>
  <cp:revision>1</cp:revision>
  <dcterms:created xsi:type="dcterms:W3CDTF">2023-01-17T14:07:43Z</dcterms:created>
  <dcterms:modified xsi:type="dcterms:W3CDTF">2023-01-19T21:25:33Z</dcterms:modified>
</cp:coreProperties>
</file>