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36D00-DEAA-804B-B3E1-1F42B07B484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E2C67-F8F9-4F42-9CC7-E33CB7A5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0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7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855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2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38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65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9934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21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1"/>
            <a:ext cx="40386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63" indent="0">
              <a:buNone/>
              <a:defRPr sz="1500" b="1"/>
            </a:lvl2pPr>
            <a:lvl3pPr marL="685526" indent="0">
              <a:buNone/>
              <a:defRPr sz="1300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63" indent="0">
              <a:buNone/>
              <a:defRPr sz="1500" b="1"/>
            </a:lvl2pPr>
            <a:lvl3pPr marL="685526" indent="0">
              <a:buNone/>
              <a:defRPr sz="1300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763" indent="0">
              <a:buNone/>
              <a:defRPr sz="900"/>
            </a:lvl2pPr>
            <a:lvl3pPr marL="685526" indent="0">
              <a:buNone/>
              <a:defRPr sz="700"/>
            </a:lvl3pPr>
            <a:lvl4pPr marL="1028289" indent="0">
              <a:buNone/>
              <a:defRPr sz="700"/>
            </a:lvl4pPr>
            <a:lvl5pPr marL="1371051" indent="0">
              <a:buNone/>
              <a:defRPr sz="700"/>
            </a:lvl5pPr>
            <a:lvl6pPr marL="1713814" indent="0">
              <a:buNone/>
              <a:defRPr sz="700"/>
            </a:lvl6pPr>
            <a:lvl7pPr marL="2056577" indent="0">
              <a:buNone/>
              <a:defRPr sz="700"/>
            </a:lvl7pPr>
            <a:lvl8pPr marL="2399340" indent="0">
              <a:buNone/>
              <a:defRPr sz="700"/>
            </a:lvl8pPr>
            <a:lvl9pPr marL="274210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63" indent="0">
              <a:buNone/>
              <a:defRPr sz="2100"/>
            </a:lvl2pPr>
            <a:lvl3pPr marL="685526" indent="0">
              <a:buNone/>
              <a:defRPr sz="1800"/>
            </a:lvl3pPr>
            <a:lvl4pPr marL="1028289" indent="0">
              <a:buNone/>
              <a:defRPr sz="1500"/>
            </a:lvl4pPr>
            <a:lvl5pPr marL="1371051" indent="0">
              <a:buNone/>
              <a:defRPr sz="1500"/>
            </a:lvl5pPr>
            <a:lvl6pPr marL="1713814" indent="0">
              <a:buNone/>
              <a:defRPr sz="1500"/>
            </a:lvl6pPr>
            <a:lvl7pPr marL="2056577" indent="0">
              <a:buNone/>
              <a:defRPr sz="1500"/>
            </a:lvl7pPr>
            <a:lvl8pPr marL="2399340" indent="0">
              <a:buNone/>
              <a:defRPr sz="1500"/>
            </a:lvl8pPr>
            <a:lvl9pPr marL="27421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000"/>
            </a:lvl1pPr>
            <a:lvl2pPr marL="342763" indent="0">
              <a:buNone/>
              <a:defRPr sz="900"/>
            </a:lvl2pPr>
            <a:lvl3pPr marL="685526" indent="0">
              <a:buNone/>
              <a:defRPr sz="700"/>
            </a:lvl3pPr>
            <a:lvl4pPr marL="1028289" indent="0">
              <a:buNone/>
              <a:defRPr sz="700"/>
            </a:lvl4pPr>
            <a:lvl5pPr marL="1371051" indent="0">
              <a:buNone/>
              <a:defRPr sz="700"/>
            </a:lvl5pPr>
            <a:lvl6pPr marL="1713814" indent="0">
              <a:buNone/>
              <a:defRPr sz="700"/>
            </a:lvl6pPr>
            <a:lvl7pPr marL="2056577" indent="0">
              <a:buNone/>
              <a:defRPr sz="700"/>
            </a:lvl7pPr>
            <a:lvl8pPr marL="2399340" indent="0">
              <a:buNone/>
              <a:defRPr sz="700"/>
            </a:lvl8pPr>
            <a:lvl9pPr marL="274210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68553" tIns="34276" rIns="68553" bIns="34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68553" tIns="34276" rIns="68553" bIns="34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072" indent="-257072" algn="l" defTabSz="3427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90" indent="-214227" algn="l" defTabSz="34276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907" indent="-171381" algn="l" defTabSz="3427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670" indent="-171381" algn="l" defTabSz="3427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33" indent="-171381" algn="l" defTabSz="3427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196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4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4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3" y="0"/>
            <a:ext cx="38556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32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Main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13844" y="487062"/>
            <a:ext cx="2400707" cy="2400517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13844" y="487062"/>
            <a:ext cx="533653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99626" y="5423102"/>
            <a:ext cx="149293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20482" y="5462047"/>
            <a:ext cx="149293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668" y="2595191"/>
            <a:ext cx="18868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Matches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668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44432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32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Login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50" y="0"/>
            <a:ext cx="3855697" cy="6858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7" idx="3"/>
          </p:cNvCxnSpPr>
          <p:nvPr/>
        </p:nvCxnSpPr>
        <p:spPr>
          <a:xfrm flipH="1" flipV="1">
            <a:off x="2978962" y="4122628"/>
            <a:ext cx="1857250" cy="111328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519873" y="2887579"/>
            <a:ext cx="4560476" cy="234833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325" y="2595191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325" y="3830240"/>
            <a:ext cx="26136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Profile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12263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Matches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03" y="0"/>
            <a:ext cx="3855697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530543" y="1826481"/>
            <a:ext cx="1609808" cy="135348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97980" y="643617"/>
            <a:ext cx="490164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765382"/>
            <a:ext cx="2142370" cy="19308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775" y="3179967"/>
            <a:ext cx="26136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Profile Page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75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12263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4" y="260926"/>
            <a:ext cx="3725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Personal Profile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8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97980" y="643617"/>
            <a:ext cx="490164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765382"/>
            <a:ext cx="2142370" cy="19308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421" y="4303989"/>
            <a:ext cx="3020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Allows Editing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2881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Pet Profile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4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97981" y="643617"/>
            <a:ext cx="581301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643617"/>
            <a:ext cx="2786038" cy="205261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775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8457" y="5531627"/>
            <a:ext cx="3843846" cy="40008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9421" y="5604535"/>
            <a:ext cx="2472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Integrate </a:t>
            </a:r>
          </a:p>
          <a:p>
            <a:r>
              <a:rPr lang="en-US" sz="3200" dirty="0">
                <a:latin typeface="Quicksand Bold"/>
                <a:cs typeface="Quicksand Bold"/>
              </a:rPr>
              <a:t>w</a:t>
            </a:r>
            <a:r>
              <a:rPr lang="en-US" sz="3200" dirty="0" smtClean="0">
                <a:latin typeface="Quicksand Bold"/>
                <a:cs typeface="Quicksand Bold"/>
              </a:rPr>
              <a:t>ith phone</a:t>
            </a:r>
            <a:endParaRPr lang="en-US" sz="3200" dirty="0">
              <a:latin typeface="Quicksand Bold"/>
              <a:cs typeface="Quicksand Bold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78933" y="4744694"/>
            <a:ext cx="4053370" cy="282477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775" y="4527317"/>
            <a:ext cx="23091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Integrate </a:t>
            </a:r>
          </a:p>
          <a:p>
            <a:r>
              <a:rPr lang="en-US" sz="3200" dirty="0">
                <a:latin typeface="Quicksand Bold"/>
                <a:cs typeface="Quicksand Bold"/>
              </a:rPr>
              <a:t>w</a:t>
            </a:r>
            <a:r>
              <a:rPr lang="en-US" sz="3200" dirty="0" smtClean="0">
                <a:latin typeface="Quicksand Bold"/>
                <a:cs typeface="Quicksand Bold"/>
              </a:rPr>
              <a:t>ith </a:t>
            </a:r>
            <a:r>
              <a:rPr lang="en-US" sz="3200" dirty="0" smtClean="0">
                <a:latin typeface="Quicksand Bold"/>
                <a:cs typeface="Quicksand Bold"/>
              </a:rPr>
              <a:t>maps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2881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Match</a:t>
            </a:r>
          </a:p>
          <a:p>
            <a:r>
              <a:rPr lang="en-US" sz="6000" dirty="0" smtClean="0">
                <a:latin typeface="Quicksand Dash Regular"/>
                <a:cs typeface="Quicksand Dash Regular"/>
              </a:rPr>
              <a:t>Alert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3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488457" y="4279183"/>
            <a:ext cx="3722071" cy="29571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161050" y="2817999"/>
            <a:ext cx="4171254" cy="128723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175" y="2555960"/>
            <a:ext cx="18868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Matches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175" y="4092652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87622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latin typeface="Quicksand Dash Regular"/>
                <a:cs typeface="Quicksand Dash Regular"/>
              </a:rPr>
              <a:t>Demo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  <p:pic>
        <p:nvPicPr>
          <p:cNvPr id="5" name="Picture 4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54" y="0"/>
            <a:ext cx="3855697" cy="68580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121766"/>
            <a:ext cx="3855697" cy="6858000"/>
          </a:xfrm>
          <a:prstGeom prst="rect">
            <a:avLst/>
          </a:prstGeom>
        </p:spPr>
      </p:pic>
      <p:pic>
        <p:nvPicPr>
          <p:cNvPr id="8" name="Picture 7" descr="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54" y="0"/>
            <a:ext cx="3855697" cy="6858000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ind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8E00"/>
      </a:accent2>
      <a:accent3>
        <a:srgbClr val="FFE53B"/>
      </a:accent3>
      <a:accent4>
        <a:srgbClr val="4AFF48"/>
      </a:accent4>
      <a:accent5>
        <a:srgbClr val="9612E8"/>
      </a:accent5>
      <a:accent6>
        <a:srgbClr val="0852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</Words>
  <Application>Microsoft Macintosh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</dc:creator>
  <cp:lastModifiedBy>Kate</cp:lastModifiedBy>
  <cp:revision>30</cp:revision>
  <dcterms:created xsi:type="dcterms:W3CDTF">2017-04-05T16:57:20Z</dcterms:created>
  <dcterms:modified xsi:type="dcterms:W3CDTF">2017-04-06T20:04:12Z</dcterms:modified>
</cp:coreProperties>
</file>