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6D00-DEAA-804B-B3E1-1F42B07B484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E2C67-F8F9-4F42-9CC7-E33CB7A5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0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7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55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2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38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65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93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21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63" indent="0">
              <a:buNone/>
              <a:defRPr sz="2100"/>
            </a:lvl2pPr>
            <a:lvl3pPr marL="685526" indent="0">
              <a:buNone/>
              <a:defRPr sz="1800"/>
            </a:lvl3pPr>
            <a:lvl4pPr marL="1028289" indent="0">
              <a:buNone/>
              <a:defRPr sz="1500"/>
            </a:lvl4pPr>
            <a:lvl5pPr marL="1371051" indent="0">
              <a:buNone/>
              <a:defRPr sz="1500"/>
            </a:lvl5pPr>
            <a:lvl6pPr marL="1713814" indent="0">
              <a:buNone/>
              <a:defRPr sz="1500"/>
            </a:lvl6pPr>
            <a:lvl7pPr marL="2056577" indent="0">
              <a:buNone/>
              <a:defRPr sz="1500"/>
            </a:lvl7pPr>
            <a:lvl8pPr marL="2399340" indent="0">
              <a:buNone/>
              <a:defRPr sz="1500"/>
            </a:lvl8pPr>
            <a:lvl9pPr marL="27421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68553" tIns="34276" rIns="68553" bIns="34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68553" tIns="34276" rIns="68553" bIns="34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A4A9-1795-944B-977D-92B2913FCDEC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072" indent="-257072" algn="l" defTabSz="3427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90" indent="-214227" algn="l" defTabSz="34276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907" indent="-171381" algn="l" defTabSz="3427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670" indent="-171381" algn="l" defTabSz="3427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33" indent="-171381" algn="l" defTabSz="3427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3" y="0"/>
            <a:ext cx="38556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3844" y="487062"/>
            <a:ext cx="2400707" cy="240051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13844" y="487062"/>
            <a:ext cx="533653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99626" y="5423102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482" y="5462047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68" y="2595191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668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4443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Login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50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7" idx="3"/>
          </p:cNvCxnSpPr>
          <p:nvPr/>
        </p:nvCxnSpPr>
        <p:spPr>
          <a:xfrm flipH="1" flipV="1">
            <a:off x="2978962" y="4122628"/>
            <a:ext cx="1857250" cy="111328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19873" y="2887579"/>
            <a:ext cx="4560476" cy="234833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325" y="2595191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325" y="3830240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Matches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03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530543" y="1826481"/>
            <a:ext cx="1609808" cy="135348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775" y="3179967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4" y="260926"/>
            <a:ext cx="3725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Personal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8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421" y="4303989"/>
            <a:ext cx="3020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Allows Editing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Pet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4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1" y="643617"/>
            <a:ext cx="581301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643617"/>
            <a:ext cx="2786038" cy="20526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8457" y="5531627"/>
            <a:ext cx="3843846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175" y="5239239"/>
            <a:ext cx="2472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Integrate </a:t>
            </a:r>
          </a:p>
          <a:p>
            <a:r>
              <a:rPr lang="en-US" sz="3200" dirty="0">
                <a:latin typeface="Quicksand Bold"/>
                <a:cs typeface="Quicksand Bold"/>
              </a:rPr>
              <a:t>w</a:t>
            </a:r>
            <a:r>
              <a:rPr lang="en-US" sz="3200" dirty="0" smtClean="0">
                <a:latin typeface="Quicksand Bold"/>
                <a:cs typeface="Quicksand Bold"/>
              </a:rPr>
              <a:t>ith phone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</a:t>
            </a:r>
          </a:p>
          <a:p>
            <a:r>
              <a:rPr lang="en-US" sz="6000" dirty="0" smtClean="0">
                <a:latin typeface="Quicksand Dash Regular"/>
                <a:cs typeface="Quicksand Dash Regular"/>
              </a:rPr>
              <a:t>Alert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83" y="-288264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488457" y="4279183"/>
            <a:ext cx="3722071" cy="2957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161050" y="2817999"/>
            <a:ext cx="4171254" cy="128723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175" y="2555960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175" y="4092652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76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Quicksand Dash Regular"/>
                <a:cs typeface="Quicksand Dash Regular"/>
              </a:rPr>
              <a:t>Demo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121766"/>
            <a:ext cx="3855697" cy="6858000"/>
          </a:xfrm>
          <a:prstGeom prst="rect">
            <a:avLst/>
          </a:prstGeom>
        </p:spPr>
      </p:pic>
      <p:pic>
        <p:nvPicPr>
          <p:cNvPr id="8" name="Picture 7" descr="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in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8E00"/>
      </a:accent2>
      <a:accent3>
        <a:srgbClr val="FFE53B"/>
      </a:accent3>
      <a:accent4>
        <a:srgbClr val="4AFF48"/>
      </a:accent4>
      <a:accent5>
        <a:srgbClr val="9612E8"/>
      </a:accent5>
      <a:accent6>
        <a:srgbClr val="0852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Quicksand Bold</vt:lpstr>
      <vt:lpstr>Quicksand Dash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Guanyu Chen</cp:lastModifiedBy>
  <cp:revision>31</cp:revision>
  <dcterms:created xsi:type="dcterms:W3CDTF">2017-04-05T16:57:20Z</dcterms:created>
  <dcterms:modified xsi:type="dcterms:W3CDTF">2017-04-06T21:43:47Z</dcterms:modified>
</cp:coreProperties>
</file>