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6858000" cy="12198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62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-1832" y="-112"/>
      </p:cViewPr>
      <p:guideLst>
        <p:guide orient="horz" pos="384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36D00-DEAA-804B-B3E1-1F42B07B4846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65388" y="685800"/>
            <a:ext cx="1927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E2C67-F8F9-4F42-9CC7-E33CB7A55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7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E2C67-F8F9-4F42-9CC7-E33CB7A558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Match made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E2C67-F8F9-4F42-9CC7-E33CB7A558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05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</a:t>
            </a:r>
            <a:r>
              <a:rPr lang="en-US" baseline="0" dirty="0" smtClean="0"/>
              <a:t> -- pet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E2C67-F8F9-4F42-9CC7-E33CB7A558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8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 -- walker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E2C67-F8F9-4F42-9CC7-E33CB7A558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44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E2C67-F8F9-4F42-9CC7-E33CB7A558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86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E2C67-F8F9-4F42-9CC7-E33CB7A558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1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789396"/>
            <a:ext cx="5829300" cy="26147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6912398"/>
            <a:ext cx="4800600" cy="31173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1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2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488501"/>
            <a:ext cx="1543050" cy="104081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88501"/>
            <a:ext cx="4514850" cy="104081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0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7838570"/>
            <a:ext cx="5829300" cy="242272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5170182"/>
            <a:ext cx="5829300" cy="26683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4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846283"/>
            <a:ext cx="3028950" cy="80503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846283"/>
            <a:ext cx="3028950" cy="80503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1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730511"/>
            <a:ext cx="3030141" cy="11379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868458"/>
            <a:ext cx="3030141" cy="70281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730511"/>
            <a:ext cx="3031331" cy="11379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868458"/>
            <a:ext cx="3031331" cy="70281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5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3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85675"/>
            <a:ext cx="2256235" cy="20669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485676"/>
            <a:ext cx="3833813" cy="104109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552619"/>
            <a:ext cx="2256235" cy="83440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0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8538845"/>
            <a:ext cx="4114800" cy="100805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1089945"/>
            <a:ext cx="4114800" cy="73190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9546904"/>
            <a:ext cx="4114800" cy="14316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488500"/>
            <a:ext cx="6172200" cy="2033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846283"/>
            <a:ext cx="6172200" cy="8050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11306064"/>
            <a:ext cx="1600200" cy="649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4A4A9-1795-944B-977D-92B2913FCDEC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11306064"/>
            <a:ext cx="2171700" cy="649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11306064"/>
            <a:ext cx="1600200" cy="649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laroid-pi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36" y="1734878"/>
            <a:ext cx="6889036" cy="68890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10914" y="7156365"/>
            <a:ext cx="3810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Quicksand Bold"/>
                <a:cs typeface="Quicksand Bold"/>
              </a:rPr>
              <a:t>Fluffy</a:t>
            </a:r>
            <a:endParaRPr lang="en-US" sz="4400" b="1" dirty="0">
              <a:latin typeface="Quicksand Bold"/>
              <a:cs typeface="Quicksand Bold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10914" y="292706"/>
            <a:ext cx="3438680" cy="1195363"/>
            <a:chOff x="433708" y="292706"/>
            <a:chExt cx="3438680" cy="11953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3708" y="292706"/>
              <a:ext cx="1177206" cy="119536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610914" y="526659"/>
              <a:ext cx="22614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err="1" smtClean="0">
                  <a:solidFill>
                    <a:srgbClr val="E62E24"/>
                  </a:solidFill>
                  <a:latin typeface="Quicksand Bold"/>
                  <a:cs typeface="Quicksand Bold"/>
                </a:rPr>
                <a:t>pinder</a:t>
              </a:r>
              <a:endParaRPr lang="en-US" sz="4800" dirty="0">
                <a:solidFill>
                  <a:srgbClr val="E62E24"/>
                </a:solidFill>
                <a:latin typeface="Quicksand Bold"/>
                <a:cs typeface="Quicksand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432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03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81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1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07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25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inde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8E00"/>
      </a:accent2>
      <a:accent3>
        <a:srgbClr val="FFE53B"/>
      </a:accent3>
      <a:accent4>
        <a:srgbClr val="4AFF48"/>
      </a:accent4>
      <a:accent5>
        <a:srgbClr val="9612E8"/>
      </a:accent5>
      <a:accent6>
        <a:srgbClr val="0852F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</Words>
  <Application>Microsoft Macintosh PowerPoint</Application>
  <PresentationFormat>Custom</PresentationFormat>
  <Paragraphs>14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</dc:creator>
  <cp:lastModifiedBy>Kate</cp:lastModifiedBy>
  <cp:revision>7</cp:revision>
  <dcterms:created xsi:type="dcterms:W3CDTF">2017-04-05T16:57:20Z</dcterms:created>
  <dcterms:modified xsi:type="dcterms:W3CDTF">2017-04-05T17:42:27Z</dcterms:modified>
</cp:coreProperties>
</file>