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7208F1-C907-4E76-8D88-C4C4379264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BIA6306_Final_EricLong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06A1CB-F58F-4097-B98D-6427A347CD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12/5/2021 12:34:23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Hits and User Count by Date" id="2" name="slide2">
            <a:extLst>
              <a:ext uri="{FF2B5EF4-FFF2-40B4-BE49-F238E27FC236}">
                <a16:creationId xmlns:a16="http://schemas.microsoft.com/office/drawing/2014/main" id="{CD07DAE5-3198-40A3-9400-49AC8D84B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8" y="0"/>
            <a:ext cx="10892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Hits by Page Title - GENERIC Excluded" id="3" name="slide3">
            <a:extLst>
              <a:ext uri="{FF2B5EF4-FFF2-40B4-BE49-F238E27FC236}">
                <a16:creationId xmlns:a16="http://schemas.microsoft.com/office/drawing/2014/main" id="{68FA3865-1296-4BE7-B212-DCA9E1830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7" y="0"/>
            <a:ext cx="11170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Hits vs Users by School" id="4" name="slide4">
            <a:extLst>
              <a:ext uri="{FF2B5EF4-FFF2-40B4-BE49-F238E27FC236}">
                <a16:creationId xmlns:a16="http://schemas.microsoft.com/office/drawing/2014/main" id="{C0C9F2BD-E4C1-407A-B21A-DFC62A4C6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8" y="0"/>
            <a:ext cx="10892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chased Tickets vs Users by School" id="5" name="slide5">
            <a:extLst>
              <a:ext uri="{FF2B5EF4-FFF2-40B4-BE49-F238E27FC236}">
                <a16:creationId xmlns:a16="http://schemas.microsoft.com/office/drawing/2014/main" id="{43B8D84D-171F-46B2-9957-83873BAE0C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8" y="0"/>
            <a:ext cx="10892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cket Purchase by Date" id="6" name="slide6">
            <a:extLst>
              <a:ext uri="{FF2B5EF4-FFF2-40B4-BE49-F238E27FC236}">
                <a16:creationId xmlns:a16="http://schemas.microsoft.com/office/drawing/2014/main" id="{40023327-7E93-41FA-9942-300AD68613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7" y="0"/>
            <a:ext cx="11170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2021-12-05T18:34:24Z</dcterms:created>
  <dcterms:modified xsi:type="dcterms:W3CDTF">2021-12-05T18:34:24Z</dcterms:modified>
</cp:coreProperties>
</file>