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6c4eb7a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96c4eb7a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44644d4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44644d4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44644d4e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44644d4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4dc32c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4dc32c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44644d4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44644d4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8d10908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c8d10908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4644d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4644d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8d109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8d109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4644d4e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4644d4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6c4eb7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6c4eb7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4644d4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44644d4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github.com/aws/aws-cdk/blob/main/packages/aws-cdk/README.m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aws.amazon.com/cd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-428350" y="-525742"/>
            <a:ext cx="9680800" cy="64487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2880000" dist="247650">
              <a:srgbClr val="16191F">
                <a:alpha val="17000"/>
              </a:srgbClr>
            </a:outerShdw>
          </a:effectLst>
        </p:spPr>
      </p:pic>
      <p:sp>
        <p:nvSpPr>
          <p:cNvPr id="57" name="Google Shape;57;p13"/>
          <p:cNvSpPr/>
          <p:nvPr/>
        </p:nvSpPr>
        <p:spPr>
          <a:xfrm>
            <a:off x="1126625" y="1578800"/>
            <a:ext cx="6955200" cy="2125500"/>
          </a:xfrm>
          <a:prstGeom prst="roundRect">
            <a:avLst>
              <a:gd fmla="val 16667" name="adj"/>
            </a:avLst>
          </a:prstGeom>
          <a:solidFill>
            <a:srgbClr val="1619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2880000" dist="247650">
              <a:srgbClr val="16191F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Center of Excellence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42050" y="2377775"/>
            <a:ext cx="5859900" cy="1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We are </a:t>
            </a:r>
            <a:r>
              <a:rPr lang="en" sz="2800">
                <a:solidFill>
                  <a:schemeClr val="lt1"/>
                </a:solidFill>
              </a:rPr>
              <a:t>students</a:t>
            </a:r>
            <a:r>
              <a:rPr lang="en" sz="2800">
                <a:solidFill>
                  <a:schemeClr val="lt1"/>
                </a:solidFill>
              </a:rPr>
              <a:t> of our craft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25" y="1017725"/>
            <a:ext cx="6013650" cy="37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212275" y="4724475"/>
            <a:ext cx="68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See: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https://github.com/aws/aws-cdk/b       lob/main/packages/aws-cdk/README.md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configuration pattern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21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~/.cdk.json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/app/cdk.json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/app/cdk.context.json - created by CDK cli and is a cache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and AWS CDK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nfrastructure as code benefits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31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Cost reduction.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Increase in speed of deployments.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Reduce errors.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Improve infrastructure consistency.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Eliminate configuration drift.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Repeatable</a:t>
            </a:r>
            <a:endParaRPr sz="19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25" y="1152472"/>
            <a:ext cx="4078899" cy="21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-5400000">
            <a:off x="2706000" y="591500"/>
            <a:ext cx="3732000" cy="37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/>
          <p:nvPr/>
        </p:nvSpPr>
        <p:spPr>
          <a:xfrm rot="5400000">
            <a:off x="2706000" y="591500"/>
            <a:ext cx="3732000" cy="3732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302100" y="1192400"/>
            <a:ext cx="2530200" cy="2530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497700" y="1388000"/>
            <a:ext cx="2139000" cy="2139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75" y="2148623"/>
            <a:ext cx="1413652" cy="8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827850" y="1650200"/>
            <a:ext cx="14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Cloud Formation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314750" y="3462175"/>
            <a:ext cx="5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CLI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797200" y="2325600"/>
            <a:ext cx="50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ELB*</a:t>
            </a:r>
            <a:endParaRPr b="1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832300" y="2257400"/>
            <a:ext cx="5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CDK*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21150" y="4597200"/>
            <a:ext cx="253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*other CLIs might be 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available</a:t>
            </a:r>
            <a:r>
              <a:rPr b="1" lang="en" sz="1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50" y="1017725"/>
            <a:ext cx="681130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625" y="189075"/>
            <a:ext cx="1733550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 rot="-1214733">
            <a:off x="181996" y="3200500"/>
            <a:ext cx="2462114" cy="11083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CONFIG (not code)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125"/>
            <a:ext cx="8839199" cy="333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211800" y="451060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https://aws.amazon.com/cdk/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CDK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925" y="1056800"/>
            <a:ext cx="5078974" cy="37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Stacks are the unit of deployment: everything in a stack is deployed together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nested stack is a </a:t>
            </a: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group constructs </a:t>
            </a: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logically. A nested stack is deployed as part of it’s parent stack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Constructs is how everything is abstracted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level 1 construct has 1 to 1 relationship with an AWS Resource, i.e a S3 bucket or a RDS database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create your own constructs that wrap level 1 constructs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</a:t>
            </a: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community</a:t>
            </a: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constructs is HUGE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Configure with properties and methods, not environment variables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26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unit test your infrastructure</a:t>
            </a:r>
            <a:endParaRPr sz="1600">
              <a:solidFill>
                <a:srgbClr val="1619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5" y="969451"/>
            <a:ext cx="7876624" cy="41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510325" y="1684575"/>
            <a:ext cx="31785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This creates a CloudFormation template of more than 500 lines!!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