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2"/>
          <p:cNvSpPr txBox="1"/>
          <p:nvPr>
            <p:ph idx="1" type="subTitle"/>
          </p:nvPr>
        </p:nvSpPr>
        <p:spPr>
          <a:xfrm>
            <a:off x="311760" y="1152360"/>
            <a:ext cx="8520120" cy="34160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9" name="Shape 39"/>
        <p:cNvGrpSpPr/>
        <p:nvPr/>
      </p:nvGrpSpPr>
      <p:grpSpPr>
        <a:xfrm>
          <a:off x="0" y="0"/>
          <a:ext cx="0" cy="0"/>
          <a:chOff x="0" y="0"/>
          <a:chExt cx="0" cy="0"/>
        </a:xfrm>
      </p:grpSpPr>
      <p:sp>
        <p:nvSpPr>
          <p:cNvPr id="40" name="Google Shape;40;p11"/>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1"/>
          <p:cNvSpPr txBox="1"/>
          <p:nvPr>
            <p:ph idx="1" type="body"/>
          </p:nvPr>
        </p:nvSpPr>
        <p:spPr>
          <a:xfrm>
            <a:off x="311760" y="1152360"/>
            <a:ext cx="852012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1"/>
          <p:cNvSpPr txBox="1"/>
          <p:nvPr>
            <p:ph idx="2" type="body"/>
          </p:nvPr>
        </p:nvSpPr>
        <p:spPr>
          <a:xfrm>
            <a:off x="311760" y="2936880"/>
            <a:ext cx="852012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3" name="Shape 43"/>
        <p:cNvGrpSpPr/>
        <p:nvPr/>
      </p:nvGrpSpPr>
      <p:grpSpPr>
        <a:xfrm>
          <a:off x="0" y="0"/>
          <a:ext cx="0" cy="0"/>
          <a:chOff x="0" y="0"/>
          <a:chExt cx="0" cy="0"/>
        </a:xfrm>
      </p:grpSpPr>
      <p:sp>
        <p:nvSpPr>
          <p:cNvPr id="44" name="Google Shape;44;p12"/>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2"/>
          <p:cNvSpPr txBox="1"/>
          <p:nvPr>
            <p:ph idx="1" type="body"/>
          </p:nvPr>
        </p:nvSpPr>
        <p:spPr>
          <a:xfrm>
            <a:off x="311760" y="1152360"/>
            <a:ext cx="41576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2"/>
          <p:cNvSpPr txBox="1"/>
          <p:nvPr>
            <p:ph idx="2" type="body"/>
          </p:nvPr>
        </p:nvSpPr>
        <p:spPr>
          <a:xfrm>
            <a:off x="4677840" y="1152360"/>
            <a:ext cx="41576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2"/>
          <p:cNvSpPr txBox="1"/>
          <p:nvPr>
            <p:ph idx="3" type="body"/>
          </p:nvPr>
        </p:nvSpPr>
        <p:spPr>
          <a:xfrm>
            <a:off x="311760" y="2936880"/>
            <a:ext cx="41576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4" type="body"/>
          </p:nvPr>
        </p:nvSpPr>
        <p:spPr>
          <a:xfrm>
            <a:off x="4677840" y="2936880"/>
            <a:ext cx="41576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9" name="Shape 49"/>
        <p:cNvGrpSpPr/>
        <p:nvPr/>
      </p:nvGrpSpPr>
      <p:grpSpPr>
        <a:xfrm>
          <a:off x="0" y="0"/>
          <a:ext cx="0" cy="0"/>
          <a:chOff x="0" y="0"/>
          <a:chExt cx="0" cy="0"/>
        </a:xfrm>
      </p:grpSpPr>
      <p:sp>
        <p:nvSpPr>
          <p:cNvPr id="50" name="Google Shape;50;p13"/>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
          <p:cNvSpPr txBox="1"/>
          <p:nvPr>
            <p:ph idx="1" type="body"/>
          </p:nvPr>
        </p:nvSpPr>
        <p:spPr>
          <a:xfrm>
            <a:off x="311760" y="1152360"/>
            <a:ext cx="274320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3"/>
          <p:cNvSpPr txBox="1"/>
          <p:nvPr>
            <p:ph idx="2" type="body"/>
          </p:nvPr>
        </p:nvSpPr>
        <p:spPr>
          <a:xfrm>
            <a:off x="3192480" y="1152360"/>
            <a:ext cx="274320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3"/>
          <p:cNvSpPr txBox="1"/>
          <p:nvPr>
            <p:ph idx="3" type="body"/>
          </p:nvPr>
        </p:nvSpPr>
        <p:spPr>
          <a:xfrm>
            <a:off x="6073200" y="1152360"/>
            <a:ext cx="274320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4" type="body"/>
          </p:nvPr>
        </p:nvSpPr>
        <p:spPr>
          <a:xfrm>
            <a:off x="311760" y="2936880"/>
            <a:ext cx="274320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5" type="body"/>
          </p:nvPr>
        </p:nvSpPr>
        <p:spPr>
          <a:xfrm>
            <a:off x="3192480" y="2936880"/>
            <a:ext cx="274320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6" type="body"/>
          </p:nvPr>
        </p:nvSpPr>
        <p:spPr>
          <a:xfrm>
            <a:off x="6073200" y="2936880"/>
            <a:ext cx="274320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1" name="Shape 61"/>
        <p:cNvGrpSpPr/>
        <p:nvPr/>
      </p:nvGrpSpPr>
      <p:grpSpPr>
        <a:xfrm>
          <a:off x="0" y="0"/>
          <a:ext cx="0" cy="0"/>
          <a:chOff x="0" y="0"/>
          <a:chExt cx="0" cy="0"/>
        </a:xfrm>
      </p:grpSpPr>
      <p:sp>
        <p:nvSpPr>
          <p:cNvPr id="62" name="Google Shape;62;p15"/>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 type="body"/>
          </p:nvPr>
        </p:nvSpPr>
        <p:spPr>
          <a:xfrm>
            <a:off x="311760" y="1152360"/>
            <a:ext cx="8520120" cy="3416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4" name="Shape 6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5" name="Shape 65"/>
        <p:cNvGrpSpPr/>
        <p:nvPr/>
      </p:nvGrpSpPr>
      <p:grpSpPr>
        <a:xfrm>
          <a:off x="0" y="0"/>
          <a:ext cx="0" cy="0"/>
          <a:chOff x="0" y="0"/>
          <a:chExt cx="0" cy="0"/>
        </a:xfrm>
      </p:grpSpPr>
      <p:sp>
        <p:nvSpPr>
          <p:cNvPr id="66" name="Google Shape;66;p17"/>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 type="subTitle"/>
          </p:nvPr>
        </p:nvSpPr>
        <p:spPr>
          <a:xfrm>
            <a:off x="311760" y="1152360"/>
            <a:ext cx="8520120" cy="34160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8" name="Shape 68"/>
        <p:cNvGrpSpPr/>
        <p:nvPr/>
      </p:nvGrpSpPr>
      <p:grpSpPr>
        <a:xfrm>
          <a:off x="0" y="0"/>
          <a:ext cx="0" cy="0"/>
          <a:chOff x="0" y="0"/>
          <a:chExt cx="0" cy="0"/>
        </a:xfrm>
      </p:grpSpPr>
      <p:sp>
        <p:nvSpPr>
          <p:cNvPr id="69" name="Google Shape;69;p18"/>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 type="body"/>
          </p:nvPr>
        </p:nvSpPr>
        <p:spPr>
          <a:xfrm>
            <a:off x="311760" y="1152360"/>
            <a:ext cx="4157640" cy="3416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1" name="Google Shape;71;p18"/>
          <p:cNvSpPr txBox="1"/>
          <p:nvPr>
            <p:ph idx="2" type="body"/>
          </p:nvPr>
        </p:nvSpPr>
        <p:spPr>
          <a:xfrm>
            <a:off x="4677840" y="1152360"/>
            <a:ext cx="4157640" cy="3416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9"/>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4" name="Shape 74"/>
        <p:cNvGrpSpPr/>
        <p:nvPr/>
      </p:nvGrpSpPr>
      <p:grpSpPr>
        <a:xfrm>
          <a:off x="0" y="0"/>
          <a:ext cx="0" cy="0"/>
          <a:chOff x="0" y="0"/>
          <a:chExt cx="0" cy="0"/>
        </a:xfrm>
      </p:grpSpPr>
      <p:sp>
        <p:nvSpPr>
          <p:cNvPr id="75" name="Google Shape;75;p20"/>
          <p:cNvSpPr txBox="1"/>
          <p:nvPr>
            <p:ph idx="1" type="subTitle"/>
          </p:nvPr>
        </p:nvSpPr>
        <p:spPr>
          <a:xfrm>
            <a:off x="311760" y="444960"/>
            <a:ext cx="8520120" cy="26546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6" name="Shape 76"/>
        <p:cNvGrpSpPr/>
        <p:nvPr/>
      </p:nvGrpSpPr>
      <p:grpSpPr>
        <a:xfrm>
          <a:off x="0" y="0"/>
          <a:ext cx="0" cy="0"/>
          <a:chOff x="0" y="0"/>
          <a:chExt cx="0" cy="0"/>
        </a:xfrm>
      </p:grpSpPr>
      <p:sp>
        <p:nvSpPr>
          <p:cNvPr id="77" name="Google Shape;77;p21"/>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 type="body"/>
          </p:nvPr>
        </p:nvSpPr>
        <p:spPr>
          <a:xfrm>
            <a:off x="311760" y="1152360"/>
            <a:ext cx="41576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9" name="Google Shape;79;p21"/>
          <p:cNvSpPr txBox="1"/>
          <p:nvPr>
            <p:ph idx="2" type="body"/>
          </p:nvPr>
        </p:nvSpPr>
        <p:spPr>
          <a:xfrm>
            <a:off x="4677840" y="1152360"/>
            <a:ext cx="4157640" cy="3416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21"/>
          <p:cNvSpPr txBox="1"/>
          <p:nvPr>
            <p:ph idx="3" type="body"/>
          </p:nvPr>
        </p:nvSpPr>
        <p:spPr>
          <a:xfrm>
            <a:off x="311760" y="2936880"/>
            <a:ext cx="41576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1" name="Shape 81"/>
        <p:cNvGrpSpPr/>
        <p:nvPr/>
      </p:nvGrpSpPr>
      <p:grpSpPr>
        <a:xfrm>
          <a:off x="0" y="0"/>
          <a:ext cx="0" cy="0"/>
          <a:chOff x="0" y="0"/>
          <a:chExt cx="0" cy="0"/>
        </a:xfrm>
      </p:grpSpPr>
      <p:sp>
        <p:nvSpPr>
          <p:cNvPr id="82" name="Google Shape;82;p22"/>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 type="body"/>
          </p:nvPr>
        </p:nvSpPr>
        <p:spPr>
          <a:xfrm>
            <a:off x="311760" y="1152360"/>
            <a:ext cx="4157640" cy="3416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22"/>
          <p:cNvSpPr txBox="1"/>
          <p:nvPr>
            <p:ph idx="2" type="body"/>
          </p:nvPr>
        </p:nvSpPr>
        <p:spPr>
          <a:xfrm>
            <a:off x="4677840" y="1152360"/>
            <a:ext cx="41576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22"/>
          <p:cNvSpPr txBox="1"/>
          <p:nvPr>
            <p:ph idx="3" type="body"/>
          </p:nvPr>
        </p:nvSpPr>
        <p:spPr>
          <a:xfrm>
            <a:off x="4677840" y="2936880"/>
            <a:ext cx="41576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6" name="Shape 86"/>
        <p:cNvGrpSpPr/>
        <p:nvPr/>
      </p:nvGrpSpPr>
      <p:grpSpPr>
        <a:xfrm>
          <a:off x="0" y="0"/>
          <a:ext cx="0" cy="0"/>
          <a:chOff x="0" y="0"/>
          <a:chExt cx="0" cy="0"/>
        </a:xfrm>
      </p:grpSpPr>
      <p:sp>
        <p:nvSpPr>
          <p:cNvPr id="87" name="Google Shape;87;p23"/>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idx="1" type="body"/>
          </p:nvPr>
        </p:nvSpPr>
        <p:spPr>
          <a:xfrm>
            <a:off x="311760" y="1152360"/>
            <a:ext cx="41576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23"/>
          <p:cNvSpPr txBox="1"/>
          <p:nvPr>
            <p:ph idx="2" type="body"/>
          </p:nvPr>
        </p:nvSpPr>
        <p:spPr>
          <a:xfrm>
            <a:off x="4677840" y="1152360"/>
            <a:ext cx="41576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23"/>
          <p:cNvSpPr txBox="1"/>
          <p:nvPr>
            <p:ph idx="3" type="body"/>
          </p:nvPr>
        </p:nvSpPr>
        <p:spPr>
          <a:xfrm>
            <a:off x="311760" y="2936880"/>
            <a:ext cx="852012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1" name="Shape 91"/>
        <p:cNvGrpSpPr/>
        <p:nvPr/>
      </p:nvGrpSpPr>
      <p:grpSpPr>
        <a:xfrm>
          <a:off x="0" y="0"/>
          <a:ext cx="0" cy="0"/>
          <a:chOff x="0" y="0"/>
          <a:chExt cx="0" cy="0"/>
        </a:xfrm>
      </p:grpSpPr>
      <p:sp>
        <p:nvSpPr>
          <p:cNvPr id="92" name="Google Shape;92;p24"/>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4"/>
          <p:cNvSpPr txBox="1"/>
          <p:nvPr>
            <p:ph idx="1" type="body"/>
          </p:nvPr>
        </p:nvSpPr>
        <p:spPr>
          <a:xfrm>
            <a:off x="311760" y="1152360"/>
            <a:ext cx="852012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24"/>
          <p:cNvSpPr txBox="1"/>
          <p:nvPr>
            <p:ph idx="2" type="body"/>
          </p:nvPr>
        </p:nvSpPr>
        <p:spPr>
          <a:xfrm>
            <a:off x="311760" y="2936880"/>
            <a:ext cx="852012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5" name="Shape 95"/>
        <p:cNvGrpSpPr/>
        <p:nvPr/>
      </p:nvGrpSpPr>
      <p:grpSpPr>
        <a:xfrm>
          <a:off x="0" y="0"/>
          <a:ext cx="0" cy="0"/>
          <a:chOff x="0" y="0"/>
          <a:chExt cx="0" cy="0"/>
        </a:xfrm>
      </p:grpSpPr>
      <p:sp>
        <p:nvSpPr>
          <p:cNvPr id="96" name="Google Shape;96;p25"/>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5"/>
          <p:cNvSpPr txBox="1"/>
          <p:nvPr>
            <p:ph idx="1" type="body"/>
          </p:nvPr>
        </p:nvSpPr>
        <p:spPr>
          <a:xfrm>
            <a:off x="311760" y="1152360"/>
            <a:ext cx="41576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25"/>
          <p:cNvSpPr txBox="1"/>
          <p:nvPr>
            <p:ph idx="2" type="body"/>
          </p:nvPr>
        </p:nvSpPr>
        <p:spPr>
          <a:xfrm>
            <a:off x="4677840" y="1152360"/>
            <a:ext cx="41576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25"/>
          <p:cNvSpPr txBox="1"/>
          <p:nvPr>
            <p:ph idx="3" type="body"/>
          </p:nvPr>
        </p:nvSpPr>
        <p:spPr>
          <a:xfrm>
            <a:off x="311760" y="2936880"/>
            <a:ext cx="41576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5"/>
          <p:cNvSpPr txBox="1"/>
          <p:nvPr>
            <p:ph idx="4" type="body"/>
          </p:nvPr>
        </p:nvSpPr>
        <p:spPr>
          <a:xfrm>
            <a:off x="4677840" y="2936880"/>
            <a:ext cx="41576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1" name="Shape 101"/>
        <p:cNvGrpSpPr/>
        <p:nvPr/>
      </p:nvGrpSpPr>
      <p:grpSpPr>
        <a:xfrm>
          <a:off x="0" y="0"/>
          <a:ext cx="0" cy="0"/>
          <a:chOff x="0" y="0"/>
          <a:chExt cx="0" cy="0"/>
        </a:xfrm>
      </p:grpSpPr>
      <p:sp>
        <p:nvSpPr>
          <p:cNvPr id="102" name="Google Shape;102;p26"/>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6"/>
          <p:cNvSpPr txBox="1"/>
          <p:nvPr>
            <p:ph idx="1" type="body"/>
          </p:nvPr>
        </p:nvSpPr>
        <p:spPr>
          <a:xfrm>
            <a:off x="311760" y="1152360"/>
            <a:ext cx="274320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26"/>
          <p:cNvSpPr txBox="1"/>
          <p:nvPr>
            <p:ph idx="2" type="body"/>
          </p:nvPr>
        </p:nvSpPr>
        <p:spPr>
          <a:xfrm>
            <a:off x="3192480" y="1152360"/>
            <a:ext cx="274320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6"/>
          <p:cNvSpPr txBox="1"/>
          <p:nvPr>
            <p:ph idx="3" type="body"/>
          </p:nvPr>
        </p:nvSpPr>
        <p:spPr>
          <a:xfrm>
            <a:off x="6073200" y="1152360"/>
            <a:ext cx="274320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6"/>
          <p:cNvSpPr txBox="1"/>
          <p:nvPr>
            <p:ph idx="4" type="body"/>
          </p:nvPr>
        </p:nvSpPr>
        <p:spPr>
          <a:xfrm>
            <a:off x="311760" y="2936880"/>
            <a:ext cx="274320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6"/>
          <p:cNvSpPr txBox="1"/>
          <p:nvPr>
            <p:ph idx="5" type="body"/>
          </p:nvPr>
        </p:nvSpPr>
        <p:spPr>
          <a:xfrm>
            <a:off x="3192480" y="2936880"/>
            <a:ext cx="274320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6"/>
          <p:cNvSpPr txBox="1"/>
          <p:nvPr>
            <p:ph idx="6" type="body"/>
          </p:nvPr>
        </p:nvSpPr>
        <p:spPr>
          <a:xfrm>
            <a:off x="6073200" y="2936880"/>
            <a:ext cx="274320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 name="Shape 13"/>
        <p:cNvGrpSpPr/>
        <p:nvPr/>
      </p:nvGrpSpPr>
      <p:grpSpPr>
        <a:xfrm>
          <a:off x="0" y="0"/>
          <a:ext cx="0" cy="0"/>
          <a:chOff x="0" y="0"/>
          <a:chExt cx="0" cy="0"/>
        </a:xfrm>
      </p:grpSpPr>
      <p:sp>
        <p:nvSpPr>
          <p:cNvPr id="14" name="Google Shape;14;p4"/>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
          <p:cNvSpPr txBox="1"/>
          <p:nvPr>
            <p:ph idx="1" type="body"/>
          </p:nvPr>
        </p:nvSpPr>
        <p:spPr>
          <a:xfrm>
            <a:off x="311760" y="1152360"/>
            <a:ext cx="8520120" cy="3416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6" name="Shape 16"/>
        <p:cNvGrpSpPr/>
        <p:nvPr/>
      </p:nvGrpSpPr>
      <p:grpSpPr>
        <a:xfrm>
          <a:off x="0" y="0"/>
          <a:ext cx="0" cy="0"/>
          <a:chOff x="0" y="0"/>
          <a:chExt cx="0" cy="0"/>
        </a:xfrm>
      </p:grpSpPr>
      <p:sp>
        <p:nvSpPr>
          <p:cNvPr id="17" name="Google Shape;17;p5"/>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
          <p:cNvSpPr txBox="1"/>
          <p:nvPr>
            <p:ph idx="1" type="body"/>
          </p:nvPr>
        </p:nvSpPr>
        <p:spPr>
          <a:xfrm>
            <a:off x="311760" y="1152360"/>
            <a:ext cx="4157640" cy="3416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5"/>
          <p:cNvSpPr txBox="1"/>
          <p:nvPr>
            <p:ph idx="2" type="body"/>
          </p:nvPr>
        </p:nvSpPr>
        <p:spPr>
          <a:xfrm>
            <a:off x="4677840" y="1152360"/>
            <a:ext cx="4157640" cy="3416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2" name="Shape 22"/>
        <p:cNvGrpSpPr/>
        <p:nvPr/>
      </p:nvGrpSpPr>
      <p:grpSpPr>
        <a:xfrm>
          <a:off x="0" y="0"/>
          <a:ext cx="0" cy="0"/>
          <a:chOff x="0" y="0"/>
          <a:chExt cx="0" cy="0"/>
        </a:xfrm>
      </p:grpSpPr>
      <p:sp>
        <p:nvSpPr>
          <p:cNvPr id="23" name="Google Shape;23;p7"/>
          <p:cNvSpPr txBox="1"/>
          <p:nvPr>
            <p:ph idx="1" type="subTitle"/>
          </p:nvPr>
        </p:nvSpPr>
        <p:spPr>
          <a:xfrm>
            <a:off x="311760" y="444960"/>
            <a:ext cx="8520120" cy="26546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4" name="Shape 24"/>
        <p:cNvGrpSpPr/>
        <p:nvPr/>
      </p:nvGrpSpPr>
      <p:grpSpPr>
        <a:xfrm>
          <a:off x="0" y="0"/>
          <a:ext cx="0" cy="0"/>
          <a:chOff x="0" y="0"/>
          <a:chExt cx="0" cy="0"/>
        </a:xfrm>
      </p:grpSpPr>
      <p:sp>
        <p:nvSpPr>
          <p:cNvPr id="25" name="Google Shape;25;p8"/>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 type="body"/>
          </p:nvPr>
        </p:nvSpPr>
        <p:spPr>
          <a:xfrm>
            <a:off x="311760" y="1152360"/>
            <a:ext cx="41576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8"/>
          <p:cNvSpPr txBox="1"/>
          <p:nvPr>
            <p:ph idx="2" type="body"/>
          </p:nvPr>
        </p:nvSpPr>
        <p:spPr>
          <a:xfrm>
            <a:off x="4677840" y="1152360"/>
            <a:ext cx="4157640" cy="3416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8"/>
          <p:cNvSpPr txBox="1"/>
          <p:nvPr>
            <p:ph idx="3" type="body"/>
          </p:nvPr>
        </p:nvSpPr>
        <p:spPr>
          <a:xfrm>
            <a:off x="311760" y="2936880"/>
            <a:ext cx="41576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9" name="Shape 29"/>
        <p:cNvGrpSpPr/>
        <p:nvPr/>
      </p:nvGrpSpPr>
      <p:grpSpPr>
        <a:xfrm>
          <a:off x="0" y="0"/>
          <a:ext cx="0" cy="0"/>
          <a:chOff x="0" y="0"/>
          <a:chExt cx="0" cy="0"/>
        </a:xfrm>
      </p:grpSpPr>
      <p:sp>
        <p:nvSpPr>
          <p:cNvPr id="30" name="Google Shape;30;p9"/>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idx="1" type="body"/>
          </p:nvPr>
        </p:nvSpPr>
        <p:spPr>
          <a:xfrm>
            <a:off x="311760" y="1152360"/>
            <a:ext cx="4157640" cy="3416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9"/>
          <p:cNvSpPr txBox="1"/>
          <p:nvPr>
            <p:ph idx="2" type="body"/>
          </p:nvPr>
        </p:nvSpPr>
        <p:spPr>
          <a:xfrm>
            <a:off x="4677840" y="1152360"/>
            <a:ext cx="41576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9"/>
          <p:cNvSpPr txBox="1"/>
          <p:nvPr>
            <p:ph idx="3" type="body"/>
          </p:nvPr>
        </p:nvSpPr>
        <p:spPr>
          <a:xfrm>
            <a:off x="4677840" y="2936880"/>
            <a:ext cx="41576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4" name="Shape 34"/>
        <p:cNvGrpSpPr/>
        <p:nvPr/>
      </p:nvGrpSpPr>
      <p:grpSpPr>
        <a:xfrm>
          <a:off x="0" y="0"/>
          <a:ext cx="0" cy="0"/>
          <a:chOff x="0" y="0"/>
          <a:chExt cx="0" cy="0"/>
        </a:xfrm>
      </p:grpSpPr>
      <p:sp>
        <p:nvSpPr>
          <p:cNvPr id="35" name="Google Shape;35;p10"/>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0"/>
          <p:cNvSpPr txBox="1"/>
          <p:nvPr>
            <p:ph idx="1" type="body"/>
          </p:nvPr>
        </p:nvSpPr>
        <p:spPr>
          <a:xfrm>
            <a:off x="311760" y="1152360"/>
            <a:ext cx="41576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10"/>
          <p:cNvSpPr txBox="1"/>
          <p:nvPr>
            <p:ph idx="2" type="body"/>
          </p:nvPr>
        </p:nvSpPr>
        <p:spPr>
          <a:xfrm>
            <a:off x="4677840" y="1152360"/>
            <a:ext cx="415764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10"/>
          <p:cNvSpPr txBox="1"/>
          <p:nvPr>
            <p:ph idx="3" type="body"/>
          </p:nvPr>
        </p:nvSpPr>
        <p:spPr>
          <a:xfrm>
            <a:off x="311760" y="2936880"/>
            <a:ext cx="8520120" cy="1629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None/>
              <a:defRPr b="0" i="0" sz="1000" u="none" cap="none" strike="noStrike">
                <a:solidFill>
                  <a:srgbClr val="ADADAD"/>
                </a:solidFill>
                <a:latin typeface="Arial"/>
                <a:ea typeface="Arial"/>
                <a:cs typeface="Arial"/>
                <a:sym typeface="Arial"/>
              </a:defRPr>
            </a:lvl1pPr>
            <a:lvl2pPr indent="0" lvl="1" marL="0" marR="0" rtl="0" algn="r">
              <a:lnSpc>
                <a:spcPct val="100000"/>
              </a:lnSpc>
              <a:spcBef>
                <a:spcPts val="0"/>
              </a:spcBef>
              <a:buNone/>
              <a:defRPr b="0" i="0" sz="1000" u="none" cap="none" strike="noStrike">
                <a:solidFill>
                  <a:srgbClr val="ADADAD"/>
                </a:solidFill>
                <a:latin typeface="Arial"/>
                <a:ea typeface="Arial"/>
                <a:cs typeface="Arial"/>
                <a:sym typeface="Arial"/>
              </a:defRPr>
            </a:lvl2pPr>
            <a:lvl3pPr indent="0" lvl="2" marL="0" marR="0" rtl="0" algn="r">
              <a:lnSpc>
                <a:spcPct val="100000"/>
              </a:lnSpc>
              <a:spcBef>
                <a:spcPts val="0"/>
              </a:spcBef>
              <a:buNone/>
              <a:defRPr b="0" i="0" sz="1000" u="none" cap="none" strike="noStrike">
                <a:solidFill>
                  <a:srgbClr val="ADADAD"/>
                </a:solidFill>
                <a:latin typeface="Arial"/>
                <a:ea typeface="Arial"/>
                <a:cs typeface="Arial"/>
                <a:sym typeface="Arial"/>
              </a:defRPr>
            </a:lvl3pPr>
            <a:lvl4pPr indent="0" lvl="3" marL="0" marR="0" rtl="0" algn="r">
              <a:lnSpc>
                <a:spcPct val="100000"/>
              </a:lnSpc>
              <a:spcBef>
                <a:spcPts val="0"/>
              </a:spcBef>
              <a:buNone/>
              <a:defRPr b="0" i="0" sz="1000" u="none" cap="none" strike="noStrike">
                <a:solidFill>
                  <a:srgbClr val="ADADAD"/>
                </a:solidFill>
                <a:latin typeface="Arial"/>
                <a:ea typeface="Arial"/>
                <a:cs typeface="Arial"/>
                <a:sym typeface="Arial"/>
              </a:defRPr>
            </a:lvl4pPr>
            <a:lvl5pPr indent="0" lvl="4" marL="0" marR="0" rtl="0" algn="r">
              <a:lnSpc>
                <a:spcPct val="100000"/>
              </a:lnSpc>
              <a:spcBef>
                <a:spcPts val="0"/>
              </a:spcBef>
              <a:buNone/>
              <a:defRPr b="0" i="0" sz="1000" u="none" cap="none" strike="noStrike">
                <a:solidFill>
                  <a:srgbClr val="ADADAD"/>
                </a:solidFill>
                <a:latin typeface="Arial"/>
                <a:ea typeface="Arial"/>
                <a:cs typeface="Arial"/>
                <a:sym typeface="Arial"/>
              </a:defRPr>
            </a:lvl5pPr>
            <a:lvl6pPr indent="0" lvl="5" marL="0" marR="0" rtl="0" algn="r">
              <a:lnSpc>
                <a:spcPct val="100000"/>
              </a:lnSpc>
              <a:spcBef>
                <a:spcPts val="0"/>
              </a:spcBef>
              <a:buNone/>
              <a:defRPr b="0" i="0" sz="1000" u="none" cap="none" strike="noStrike">
                <a:solidFill>
                  <a:srgbClr val="ADADAD"/>
                </a:solidFill>
                <a:latin typeface="Arial"/>
                <a:ea typeface="Arial"/>
                <a:cs typeface="Arial"/>
                <a:sym typeface="Arial"/>
              </a:defRPr>
            </a:lvl6pPr>
            <a:lvl7pPr indent="0" lvl="6" marL="0" marR="0" rtl="0" algn="r">
              <a:lnSpc>
                <a:spcPct val="100000"/>
              </a:lnSpc>
              <a:spcBef>
                <a:spcPts val="0"/>
              </a:spcBef>
              <a:buNone/>
              <a:defRPr b="0" i="0" sz="1000" u="none" cap="none" strike="noStrike">
                <a:solidFill>
                  <a:srgbClr val="ADADAD"/>
                </a:solidFill>
                <a:latin typeface="Arial"/>
                <a:ea typeface="Arial"/>
                <a:cs typeface="Arial"/>
                <a:sym typeface="Arial"/>
              </a:defRPr>
            </a:lvl7pPr>
            <a:lvl8pPr indent="0" lvl="7" marL="0" marR="0" rtl="0" algn="r">
              <a:lnSpc>
                <a:spcPct val="100000"/>
              </a:lnSpc>
              <a:spcBef>
                <a:spcPts val="0"/>
              </a:spcBef>
              <a:buNone/>
              <a:defRPr b="0" i="0" sz="1000" u="none" cap="none" strike="noStrike">
                <a:solidFill>
                  <a:srgbClr val="ADADAD"/>
                </a:solidFill>
                <a:latin typeface="Arial"/>
                <a:ea typeface="Arial"/>
                <a:cs typeface="Arial"/>
                <a:sym typeface="Arial"/>
              </a:defRPr>
            </a:lvl8pPr>
            <a:lvl9pPr indent="0" lvl="8" marL="0" marR="0" rtl="0" algn="r">
              <a:lnSpc>
                <a:spcPct val="100000"/>
              </a:lnSpc>
              <a:spcBef>
                <a:spcPts val="0"/>
              </a:spcBef>
              <a:buNone/>
              <a:defRPr b="0" i="0" sz="1000" u="none" cap="none" strike="noStrike">
                <a:solidFill>
                  <a:srgbClr val="ADADA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8" name="Google Shape;8;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57" name="Shape 57"/>
        <p:cNvGrpSpPr/>
        <p:nvPr/>
      </p:nvGrpSpPr>
      <p:grpSpPr>
        <a:xfrm>
          <a:off x="0" y="0"/>
          <a:ext cx="0" cy="0"/>
          <a:chOff x="0" y="0"/>
          <a:chExt cx="0" cy="0"/>
        </a:xfrm>
      </p:grpSpPr>
      <p:sp>
        <p:nvSpPr>
          <p:cNvPr id="58" name="Google Shape;58;p14"/>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9" name="Google Shape;59;p14"/>
          <p:cNvSpPr txBox="1"/>
          <p:nvPr>
            <p:ph idx="1" type="body"/>
          </p:nvPr>
        </p:nvSpPr>
        <p:spPr>
          <a:xfrm>
            <a:off x="311760" y="1152360"/>
            <a:ext cx="8520120" cy="34160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0" name="Google Shape;60;p14"/>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None/>
              <a:defRPr b="0" i="0" sz="1000" u="none" cap="none" strike="noStrike">
                <a:solidFill>
                  <a:srgbClr val="ADADAD"/>
                </a:solidFill>
                <a:latin typeface="Arial"/>
                <a:ea typeface="Arial"/>
                <a:cs typeface="Arial"/>
                <a:sym typeface="Arial"/>
              </a:defRPr>
            </a:lvl1pPr>
            <a:lvl2pPr indent="0" lvl="1" marL="0" marR="0" rtl="0" algn="r">
              <a:lnSpc>
                <a:spcPct val="100000"/>
              </a:lnSpc>
              <a:spcBef>
                <a:spcPts val="0"/>
              </a:spcBef>
              <a:buNone/>
              <a:defRPr b="0" i="0" sz="1000" u="none" cap="none" strike="noStrike">
                <a:solidFill>
                  <a:srgbClr val="ADADAD"/>
                </a:solidFill>
                <a:latin typeface="Arial"/>
                <a:ea typeface="Arial"/>
                <a:cs typeface="Arial"/>
                <a:sym typeface="Arial"/>
              </a:defRPr>
            </a:lvl2pPr>
            <a:lvl3pPr indent="0" lvl="2" marL="0" marR="0" rtl="0" algn="r">
              <a:lnSpc>
                <a:spcPct val="100000"/>
              </a:lnSpc>
              <a:spcBef>
                <a:spcPts val="0"/>
              </a:spcBef>
              <a:buNone/>
              <a:defRPr b="0" i="0" sz="1000" u="none" cap="none" strike="noStrike">
                <a:solidFill>
                  <a:srgbClr val="ADADAD"/>
                </a:solidFill>
                <a:latin typeface="Arial"/>
                <a:ea typeface="Arial"/>
                <a:cs typeface="Arial"/>
                <a:sym typeface="Arial"/>
              </a:defRPr>
            </a:lvl3pPr>
            <a:lvl4pPr indent="0" lvl="3" marL="0" marR="0" rtl="0" algn="r">
              <a:lnSpc>
                <a:spcPct val="100000"/>
              </a:lnSpc>
              <a:spcBef>
                <a:spcPts val="0"/>
              </a:spcBef>
              <a:buNone/>
              <a:defRPr b="0" i="0" sz="1000" u="none" cap="none" strike="noStrike">
                <a:solidFill>
                  <a:srgbClr val="ADADAD"/>
                </a:solidFill>
                <a:latin typeface="Arial"/>
                <a:ea typeface="Arial"/>
                <a:cs typeface="Arial"/>
                <a:sym typeface="Arial"/>
              </a:defRPr>
            </a:lvl4pPr>
            <a:lvl5pPr indent="0" lvl="4" marL="0" marR="0" rtl="0" algn="r">
              <a:lnSpc>
                <a:spcPct val="100000"/>
              </a:lnSpc>
              <a:spcBef>
                <a:spcPts val="0"/>
              </a:spcBef>
              <a:buNone/>
              <a:defRPr b="0" i="0" sz="1000" u="none" cap="none" strike="noStrike">
                <a:solidFill>
                  <a:srgbClr val="ADADAD"/>
                </a:solidFill>
                <a:latin typeface="Arial"/>
                <a:ea typeface="Arial"/>
                <a:cs typeface="Arial"/>
                <a:sym typeface="Arial"/>
              </a:defRPr>
            </a:lvl5pPr>
            <a:lvl6pPr indent="0" lvl="5" marL="0" marR="0" rtl="0" algn="r">
              <a:lnSpc>
                <a:spcPct val="100000"/>
              </a:lnSpc>
              <a:spcBef>
                <a:spcPts val="0"/>
              </a:spcBef>
              <a:buNone/>
              <a:defRPr b="0" i="0" sz="1000" u="none" cap="none" strike="noStrike">
                <a:solidFill>
                  <a:srgbClr val="ADADAD"/>
                </a:solidFill>
                <a:latin typeface="Arial"/>
                <a:ea typeface="Arial"/>
                <a:cs typeface="Arial"/>
                <a:sym typeface="Arial"/>
              </a:defRPr>
            </a:lvl6pPr>
            <a:lvl7pPr indent="0" lvl="6" marL="0" marR="0" rtl="0" algn="r">
              <a:lnSpc>
                <a:spcPct val="100000"/>
              </a:lnSpc>
              <a:spcBef>
                <a:spcPts val="0"/>
              </a:spcBef>
              <a:buNone/>
              <a:defRPr b="0" i="0" sz="1000" u="none" cap="none" strike="noStrike">
                <a:solidFill>
                  <a:srgbClr val="ADADAD"/>
                </a:solidFill>
                <a:latin typeface="Arial"/>
                <a:ea typeface="Arial"/>
                <a:cs typeface="Arial"/>
                <a:sym typeface="Arial"/>
              </a:defRPr>
            </a:lvl7pPr>
            <a:lvl8pPr indent="0" lvl="7" marL="0" marR="0" rtl="0" algn="r">
              <a:lnSpc>
                <a:spcPct val="100000"/>
              </a:lnSpc>
              <a:spcBef>
                <a:spcPts val="0"/>
              </a:spcBef>
              <a:buNone/>
              <a:defRPr b="0" i="0" sz="1000" u="none" cap="none" strike="noStrike">
                <a:solidFill>
                  <a:srgbClr val="ADADAD"/>
                </a:solidFill>
                <a:latin typeface="Arial"/>
                <a:ea typeface="Arial"/>
                <a:cs typeface="Arial"/>
                <a:sym typeface="Arial"/>
              </a:defRPr>
            </a:lvl8pPr>
            <a:lvl9pPr indent="0" lvl="8" marL="0" marR="0" rtl="0" algn="r">
              <a:lnSpc>
                <a:spcPct val="100000"/>
              </a:lnSpc>
              <a:spcBef>
                <a:spcPts val="0"/>
              </a:spcBef>
              <a:buNone/>
              <a:defRPr b="0" i="0" sz="1000" u="none" cap="none" strike="noStrike">
                <a:solidFill>
                  <a:srgbClr val="ADADA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7"/>
          <p:cNvSpPr txBox="1"/>
          <p:nvPr/>
        </p:nvSpPr>
        <p:spPr>
          <a:xfrm>
            <a:off x="287640" y="732600"/>
            <a:ext cx="8520120" cy="205236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None/>
            </a:pPr>
            <a:r>
              <a:rPr b="0" i="0" lang="en-US" sz="5200" u="none" cap="none" strike="noStrike">
                <a:solidFill>
                  <a:srgbClr val="FFFFFF"/>
                </a:solidFill>
                <a:latin typeface="Arial"/>
                <a:ea typeface="Arial"/>
                <a:cs typeface="Arial"/>
                <a:sym typeface="Arial"/>
              </a:rPr>
              <a:t>IAM Quick Training</a:t>
            </a:r>
            <a:endParaRPr b="0" i="0" sz="52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8"/>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2800" u="none" cap="none" strike="noStrike">
                <a:solidFill>
                  <a:srgbClr val="FFFFFF"/>
                </a:solidFill>
                <a:latin typeface="Arial"/>
                <a:ea typeface="Arial"/>
                <a:cs typeface="Arial"/>
                <a:sym typeface="Arial"/>
              </a:rPr>
              <a:t>AWS Acronyms and Terminology</a:t>
            </a:r>
            <a:br>
              <a:rPr b="0" i="0" lang="en-US" sz="1800" u="none" cap="none" strike="noStrike"/>
            </a:br>
            <a:endParaRPr b="0" i="0" sz="2800" u="none" cap="none" strike="noStrike">
              <a:solidFill>
                <a:srgbClr val="000000"/>
              </a:solidFill>
              <a:latin typeface="Arial"/>
              <a:ea typeface="Arial"/>
              <a:cs typeface="Arial"/>
              <a:sym typeface="Arial"/>
            </a:endParaRPr>
          </a:p>
        </p:txBody>
      </p:sp>
      <p:sp>
        <p:nvSpPr>
          <p:cNvPr id="119" name="Google Shape;119;p28"/>
          <p:cNvSpPr txBox="1"/>
          <p:nvPr/>
        </p:nvSpPr>
        <p:spPr>
          <a:xfrm>
            <a:off x="311760" y="1152360"/>
            <a:ext cx="8520120" cy="3416040"/>
          </a:xfrm>
          <a:prstGeom prst="rect">
            <a:avLst/>
          </a:prstGeom>
          <a:noFill/>
          <a:ln>
            <a:noFill/>
          </a:ln>
        </p:spPr>
        <p:txBody>
          <a:bodyPr anchorCtr="0" anchor="t" bIns="91425" lIns="91425" spcFirstLastPara="1" rIns="91425" wrap="square" tIns="91425">
            <a:normAutofit/>
          </a:bodyPr>
          <a:lstStyle/>
          <a:p>
            <a:pPr indent="-342720" lvl="0" marL="457200" marR="0" rtl="0" algn="l">
              <a:lnSpc>
                <a:spcPct val="115000"/>
              </a:lnSpc>
              <a:spcBef>
                <a:spcPts val="0"/>
              </a:spcBef>
              <a:spcAft>
                <a:spcPts val="0"/>
              </a:spcAft>
              <a:buClr>
                <a:srgbClr val="ADADAD"/>
              </a:buClr>
              <a:buSzPts val="1800"/>
              <a:buFont typeface="Arial"/>
              <a:buChar char="●"/>
            </a:pPr>
            <a:r>
              <a:rPr b="0" i="0" lang="en-US" sz="1800" u="none" cap="none" strike="noStrike">
                <a:solidFill>
                  <a:srgbClr val="ADADAD"/>
                </a:solidFill>
                <a:latin typeface="Arial"/>
                <a:ea typeface="Arial"/>
                <a:cs typeface="Arial"/>
                <a:sym typeface="Arial"/>
              </a:rPr>
              <a:t>Organization - not created probably coming soon</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ADADAD"/>
              </a:buClr>
              <a:buSzPts val="1800"/>
              <a:buFont typeface="Arial"/>
              <a:buChar char="●"/>
            </a:pPr>
            <a:r>
              <a:rPr b="0" i="0" lang="en-US" sz="1800" u="none" cap="none" strike="noStrike">
                <a:solidFill>
                  <a:srgbClr val="ADADAD"/>
                </a:solidFill>
                <a:latin typeface="Arial"/>
                <a:ea typeface="Arial"/>
                <a:cs typeface="Arial"/>
                <a:sym typeface="Arial"/>
              </a:rPr>
              <a:t>Account (management or root account) - we have 1 erc_developer </a:t>
            </a:r>
            <a:endParaRPr b="0" i="0" sz="1800" u="none" cap="none" strike="noStrike">
              <a:solidFill>
                <a:srgbClr val="000000"/>
              </a:solidFill>
              <a:latin typeface="Arial"/>
              <a:ea typeface="Arial"/>
              <a:cs typeface="Arial"/>
              <a:sym typeface="Arial"/>
            </a:endParaRPr>
          </a:p>
          <a:p>
            <a:pPr indent="-317160" lvl="1" marL="914400" marR="0" rtl="0" algn="l">
              <a:lnSpc>
                <a:spcPct val="115000"/>
              </a:lnSpc>
              <a:spcBef>
                <a:spcPts val="0"/>
              </a:spcBef>
              <a:spcAft>
                <a:spcPts val="0"/>
              </a:spcAft>
              <a:buClr>
                <a:srgbClr val="ADADAD"/>
              </a:buClr>
              <a:buSzPts val="1400"/>
              <a:buFont typeface="Arial"/>
              <a:buChar char="○"/>
            </a:pPr>
            <a:r>
              <a:rPr b="0" i="0" lang="en-US" sz="1400" u="none" cap="none" strike="noStrike">
                <a:solidFill>
                  <a:srgbClr val="ADADAD"/>
                </a:solidFill>
                <a:latin typeface="Arial"/>
                <a:ea typeface="Arial"/>
                <a:cs typeface="Arial"/>
                <a:sym typeface="Arial"/>
              </a:rPr>
              <a:t>https://242761325242.signin.aws.amazon.com/console</a:t>
            </a:r>
            <a:endParaRPr b="0" i="0" sz="1400" u="none" cap="none" strike="noStrike">
              <a:solidFill>
                <a:srgbClr val="000000"/>
              </a:solidFill>
              <a:latin typeface="Arial"/>
              <a:ea typeface="Arial"/>
              <a:cs typeface="Arial"/>
              <a:sym typeface="Arial"/>
            </a:endParaRPr>
          </a:p>
          <a:p>
            <a:pPr indent="-317160" lvl="1" marL="914400" marR="0" rtl="0" algn="l">
              <a:lnSpc>
                <a:spcPct val="115000"/>
              </a:lnSpc>
              <a:spcBef>
                <a:spcPts val="0"/>
              </a:spcBef>
              <a:spcAft>
                <a:spcPts val="0"/>
              </a:spcAft>
              <a:buClr>
                <a:srgbClr val="ADADAD"/>
              </a:buClr>
              <a:buSzPts val="1400"/>
              <a:buFont typeface="Arial"/>
              <a:buChar char="○"/>
            </a:pPr>
            <a:r>
              <a:rPr b="0" i="0" lang="en-US" sz="1400" u="none" cap="none" strike="noStrike">
                <a:solidFill>
                  <a:srgbClr val="ADADAD"/>
                </a:solidFill>
                <a:latin typeface="Arial"/>
                <a:ea typeface="Arial"/>
                <a:cs typeface="Arial"/>
                <a:sym typeface="Arial"/>
              </a:rPr>
              <a:t>This is where the bill is assigned </a:t>
            </a:r>
            <a:endParaRPr b="0" i="0" sz="14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ADADAD"/>
              </a:buClr>
              <a:buSzPts val="1800"/>
              <a:buFont typeface="Arial"/>
              <a:buChar char="●"/>
            </a:pPr>
            <a:r>
              <a:rPr b="0" i="0" lang="en-US" sz="1800" u="none" cap="none" strike="noStrike">
                <a:solidFill>
                  <a:srgbClr val="ADADAD"/>
                </a:solidFill>
                <a:latin typeface="Arial"/>
                <a:ea typeface="Arial"/>
                <a:cs typeface="Arial"/>
                <a:sym typeface="Arial"/>
              </a:rPr>
              <a:t>User Account - YOUR account</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ADADAD"/>
              </a:buClr>
              <a:buSzPts val="1800"/>
              <a:buFont typeface="Arial"/>
              <a:buChar char="●"/>
            </a:pPr>
            <a:r>
              <a:rPr b="0" i="0" lang="en-US" sz="1800" u="none" cap="none" strike="noStrike">
                <a:solidFill>
                  <a:srgbClr val="ADADAD"/>
                </a:solidFill>
                <a:latin typeface="Arial"/>
                <a:ea typeface="Arial"/>
                <a:cs typeface="Arial"/>
                <a:sym typeface="Arial"/>
              </a:rPr>
              <a:t>IAM - Identity &amp; Access Management Service</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ADADAD"/>
              </a:buClr>
              <a:buSzPts val="1800"/>
              <a:buFont typeface="Arial"/>
              <a:buChar char="●"/>
            </a:pPr>
            <a:r>
              <a:rPr b="0" i="0" lang="en-US" sz="1800" u="none" cap="none" strike="noStrike">
                <a:solidFill>
                  <a:srgbClr val="ADADAD"/>
                </a:solidFill>
                <a:latin typeface="Arial"/>
                <a:ea typeface="Arial"/>
                <a:cs typeface="Arial"/>
                <a:sym typeface="Arial"/>
              </a:rPr>
              <a:t>ARN - Amazon Resource Name - every resource has one</a:t>
            </a:r>
            <a:endParaRPr b="0" i="0" sz="1800" u="none" cap="none" strike="noStrike">
              <a:solidFill>
                <a:srgbClr val="000000"/>
              </a:solidFill>
              <a:latin typeface="Arial"/>
              <a:ea typeface="Arial"/>
              <a:cs typeface="Arial"/>
              <a:sym typeface="Arial"/>
            </a:endParaRPr>
          </a:p>
          <a:p>
            <a:pPr indent="-317160" lvl="1" marL="914400" marR="0" rtl="0" algn="l">
              <a:lnSpc>
                <a:spcPct val="115000"/>
              </a:lnSpc>
              <a:spcBef>
                <a:spcPts val="0"/>
              </a:spcBef>
              <a:spcAft>
                <a:spcPts val="0"/>
              </a:spcAft>
              <a:buClr>
                <a:srgbClr val="ADADAD"/>
              </a:buClr>
              <a:buSzPts val="1400"/>
              <a:buFont typeface="Arial"/>
              <a:buChar char="○"/>
            </a:pPr>
            <a:r>
              <a:rPr b="0" i="0" lang="en-US" sz="1400" u="none" cap="none" strike="noStrike">
                <a:solidFill>
                  <a:srgbClr val="ADADAD"/>
                </a:solidFill>
                <a:latin typeface="Arial"/>
                <a:ea typeface="Arial"/>
                <a:cs typeface="Arial"/>
                <a:sym typeface="Arial"/>
              </a:rPr>
              <a:t>Pattern -  arn:partition:service:region:account-id:resource-type/resource-id</a:t>
            </a:r>
            <a:endParaRPr b="0" i="0" sz="1400" u="none" cap="none" strike="noStrike">
              <a:solidFill>
                <a:srgbClr val="000000"/>
              </a:solidFill>
              <a:latin typeface="Arial"/>
              <a:ea typeface="Arial"/>
              <a:cs typeface="Arial"/>
              <a:sym typeface="Arial"/>
            </a:endParaRPr>
          </a:p>
          <a:p>
            <a:pPr indent="-317160" lvl="1" marL="914400" marR="0" rtl="0" algn="l">
              <a:lnSpc>
                <a:spcPct val="115000"/>
              </a:lnSpc>
              <a:spcBef>
                <a:spcPts val="0"/>
              </a:spcBef>
              <a:spcAft>
                <a:spcPts val="0"/>
              </a:spcAft>
              <a:buClr>
                <a:srgbClr val="ADADAD"/>
              </a:buClr>
              <a:buSzPts val="1400"/>
              <a:buFont typeface="Arial"/>
              <a:buChar char="○"/>
            </a:pPr>
            <a:r>
              <a:rPr b="0" i="0" lang="en-US" sz="1400" u="none" cap="none" strike="noStrike">
                <a:solidFill>
                  <a:srgbClr val="ADADAD"/>
                </a:solidFill>
                <a:latin typeface="Arial"/>
                <a:ea typeface="Arial"/>
                <a:cs typeface="Arial"/>
                <a:sym typeface="Arial"/>
              </a:rPr>
              <a:t>Example - </a:t>
            </a:r>
            <a:r>
              <a:rPr b="0" i="0" lang="en-US" sz="1400" u="none" cap="none" strike="noStrike">
                <a:solidFill>
                  <a:srgbClr val="009688"/>
                </a:solidFill>
                <a:latin typeface="Arial"/>
                <a:ea typeface="Arial"/>
                <a:cs typeface="Arial"/>
                <a:sym typeface="Arial"/>
              </a:rPr>
              <a:t>arn:aws:secretsmanager:us-west-2:242761325242:secret:app-test-V48KX9</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9"/>
          <p:cNvSpPr txBox="1"/>
          <p:nvPr/>
        </p:nvSpPr>
        <p:spPr>
          <a:xfrm>
            <a:off x="311760" y="1152360"/>
            <a:ext cx="8520120" cy="3416040"/>
          </a:xfrm>
          <a:prstGeom prst="rect">
            <a:avLst/>
          </a:prstGeom>
          <a:noFill/>
          <a:ln>
            <a:noFill/>
          </a:ln>
        </p:spPr>
        <p:txBody>
          <a:bodyPr anchorCtr="0" anchor="t" bIns="91425" lIns="91425" spcFirstLastPara="1" rIns="91425" wrap="square" tIns="91425">
            <a:normAutofit/>
          </a:bodyPr>
          <a:lstStyle/>
          <a:p>
            <a:pPr indent="-342720" lvl="0" marL="457200" marR="0" rtl="0" algn="l">
              <a:lnSpc>
                <a:spcPct val="115000"/>
              </a:lnSpc>
              <a:spcBef>
                <a:spcPts val="0"/>
              </a:spcBef>
              <a:spcAft>
                <a:spcPts val="0"/>
              </a:spcAft>
              <a:buClr>
                <a:srgbClr val="ADADAD"/>
              </a:buClr>
              <a:buSzPts val="1800"/>
              <a:buFont typeface="Arial"/>
              <a:buChar char="●"/>
            </a:pPr>
            <a:r>
              <a:rPr b="0" i="0" lang="en-US" sz="1800" u="none" cap="none" strike="noStrike">
                <a:solidFill>
                  <a:srgbClr val="ADADAD"/>
                </a:solidFill>
                <a:latin typeface="Arial"/>
                <a:ea typeface="Arial"/>
                <a:cs typeface="Arial"/>
                <a:sym typeface="Arial"/>
              </a:rPr>
              <a:t>Permission - Granular configuration that enables an action. List, Read, Write, Tagging and Management</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ADADAD"/>
              </a:buClr>
              <a:buSzPts val="1800"/>
              <a:buFont typeface="Arial"/>
              <a:buChar char="●"/>
            </a:pPr>
            <a:r>
              <a:rPr b="0" i="0" lang="en-US" sz="1800" u="none" cap="none" strike="noStrike">
                <a:solidFill>
                  <a:srgbClr val="ADADAD"/>
                </a:solidFill>
                <a:latin typeface="Arial"/>
                <a:ea typeface="Arial"/>
                <a:cs typeface="Arial"/>
                <a:sym typeface="Arial"/>
              </a:rPr>
              <a:t>Policy - a grouping of permissions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ADADAD"/>
                </a:solidFill>
                <a:latin typeface="Arial"/>
                <a:ea typeface="Arial"/>
                <a:cs typeface="Arial"/>
                <a:sym typeface="Arial"/>
              </a:rPr>
              <a:t>Permissions and Policies can be added to the following entities. </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1199"/>
              </a:spcBef>
              <a:spcAft>
                <a:spcPts val="0"/>
              </a:spcAft>
              <a:buClr>
                <a:srgbClr val="ADADAD"/>
              </a:buClr>
              <a:buSzPts val="1800"/>
              <a:buFont typeface="Arial"/>
              <a:buChar char="●"/>
            </a:pPr>
            <a:r>
              <a:rPr b="0" i="0" lang="en-US" sz="1800" u="none" cap="none" strike="noStrike">
                <a:solidFill>
                  <a:srgbClr val="ADADAD"/>
                </a:solidFill>
                <a:latin typeface="Arial"/>
                <a:ea typeface="Arial"/>
                <a:cs typeface="Arial"/>
                <a:sym typeface="Arial"/>
              </a:rPr>
              <a:t>User</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ADADAD"/>
              </a:buClr>
              <a:buSzPts val="1800"/>
              <a:buFont typeface="Arial"/>
              <a:buChar char="●"/>
            </a:pPr>
            <a:r>
              <a:rPr b="0" i="0" lang="en-US" sz="1800" u="none" cap="none" strike="noStrike">
                <a:solidFill>
                  <a:srgbClr val="ADADAD"/>
                </a:solidFill>
                <a:latin typeface="Arial"/>
                <a:ea typeface="Arial"/>
                <a:cs typeface="Arial"/>
                <a:sym typeface="Arial"/>
              </a:rPr>
              <a:t>User Group</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ADADAD"/>
              </a:buClr>
              <a:buSzPts val="1800"/>
              <a:buFont typeface="Arial"/>
              <a:buChar char="●"/>
            </a:pPr>
            <a:r>
              <a:rPr b="0" i="0" lang="en-US" sz="1800" u="none" cap="none" strike="noStrike">
                <a:solidFill>
                  <a:srgbClr val="ADADAD"/>
                </a:solidFill>
                <a:latin typeface="Arial"/>
                <a:ea typeface="Arial"/>
                <a:cs typeface="Arial"/>
                <a:sym typeface="Arial"/>
              </a:rPr>
              <a:t>IAM Roles</a:t>
            </a:r>
            <a:endParaRPr b="0" i="0" sz="1800" u="none" cap="none" strike="noStrike">
              <a:solidFill>
                <a:srgbClr val="000000"/>
              </a:solidFill>
              <a:latin typeface="Arial"/>
              <a:ea typeface="Arial"/>
              <a:cs typeface="Arial"/>
              <a:sym typeface="Arial"/>
            </a:endParaRPr>
          </a:p>
        </p:txBody>
      </p:sp>
      <p:sp>
        <p:nvSpPr>
          <p:cNvPr id="125" name="Google Shape;125;p29"/>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2800" u="none" cap="none" strike="noStrike">
                <a:solidFill>
                  <a:srgbClr val="FFFFFF"/>
                </a:solidFill>
                <a:latin typeface="Arial"/>
                <a:ea typeface="Arial"/>
                <a:cs typeface="Arial"/>
                <a:sym typeface="Arial"/>
              </a:rPr>
              <a:t>AWS Acronyms and terminology (Continued)</a:t>
            </a:r>
            <a:br>
              <a:rPr b="0" i="0" lang="en-US" sz="1800" u="none" cap="none" strike="noStrike"/>
            </a:b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0"/>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2800" u="none" cap="none" strike="noStrike">
                <a:solidFill>
                  <a:srgbClr val="FFFFFF"/>
                </a:solidFill>
                <a:latin typeface="Arial"/>
                <a:ea typeface="Arial"/>
                <a:cs typeface="Arial"/>
                <a:sym typeface="Arial"/>
              </a:rPr>
              <a:t>IAM Roles</a:t>
            </a:r>
            <a:endParaRPr b="0" i="0" sz="2800" u="none" cap="none" strike="noStrike">
              <a:solidFill>
                <a:srgbClr val="000000"/>
              </a:solidFill>
              <a:latin typeface="Arial"/>
              <a:ea typeface="Arial"/>
              <a:cs typeface="Arial"/>
              <a:sym typeface="Arial"/>
            </a:endParaRPr>
          </a:p>
        </p:txBody>
      </p:sp>
      <p:sp>
        <p:nvSpPr>
          <p:cNvPr id="131" name="Google Shape;131;p30"/>
          <p:cNvSpPr txBox="1"/>
          <p:nvPr/>
        </p:nvSpPr>
        <p:spPr>
          <a:xfrm>
            <a:off x="311760" y="1152360"/>
            <a:ext cx="852012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i="0" lang="en-US" sz="1800" u="none" cap="none" strike="noStrike">
                <a:solidFill>
                  <a:srgbClr val="ADADAD"/>
                </a:solidFill>
                <a:latin typeface="Arial"/>
                <a:ea typeface="Arial"/>
                <a:cs typeface="Arial"/>
                <a:sym typeface="Arial"/>
              </a:rPr>
              <a:t>An IAM role is an IAM identity that you can create in your account that has specific permissions. An IAM role is similar to an IAM user, in that it is an AWS identity with permission policies that determine what the identity can and cannot do in AWS. However, instead of being uniquely associated with one person, a role is intended to be assumable by anyone who needs it. </a:t>
            </a:r>
            <a:r>
              <a:rPr b="1" i="1" lang="en-US" sz="1800" u="none" cap="none" strike="noStrike">
                <a:solidFill>
                  <a:srgbClr val="009688"/>
                </a:solidFill>
                <a:latin typeface="Arial"/>
                <a:ea typeface="Arial"/>
                <a:cs typeface="Arial"/>
                <a:sym typeface="Arial"/>
              </a:rPr>
              <a:t>Also, a role does not have standard long-term credentials such as a password or access keys associated with it.</a:t>
            </a:r>
            <a:r>
              <a:rPr b="0" i="0" lang="en-US" sz="1800" u="none" cap="none" strike="noStrike">
                <a:solidFill>
                  <a:srgbClr val="ADADAD"/>
                </a:solidFill>
                <a:latin typeface="Arial"/>
                <a:ea typeface="Arial"/>
                <a:cs typeface="Arial"/>
                <a:sym typeface="Arial"/>
              </a:rPr>
              <a:t> Instead, when you assume a role, it provides you with temporary security credentials for your role session.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1"/>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2800" u="none" cap="none" strike="noStrike">
                <a:solidFill>
                  <a:srgbClr val="FFFFFF"/>
                </a:solidFill>
                <a:latin typeface="Arial"/>
                <a:ea typeface="Arial"/>
                <a:cs typeface="Arial"/>
                <a:sym typeface="Arial"/>
              </a:rPr>
              <a:t>IAM Roles (continued)</a:t>
            </a:r>
            <a:endParaRPr b="0" i="0" sz="2800" u="none" cap="none" strike="noStrike">
              <a:solidFill>
                <a:srgbClr val="000000"/>
              </a:solidFill>
              <a:latin typeface="Arial"/>
              <a:ea typeface="Arial"/>
              <a:cs typeface="Arial"/>
              <a:sym typeface="Arial"/>
            </a:endParaRPr>
          </a:p>
        </p:txBody>
      </p:sp>
      <p:sp>
        <p:nvSpPr>
          <p:cNvPr id="137" name="Google Shape;137;p31"/>
          <p:cNvSpPr txBox="1"/>
          <p:nvPr/>
        </p:nvSpPr>
        <p:spPr>
          <a:xfrm>
            <a:off x="311760" y="1152360"/>
            <a:ext cx="8520120" cy="6519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800" u="none" cap="none" strike="noStrike">
                <a:solidFill>
                  <a:srgbClr val="ADADAD"/>
                </a:solidFill>
                <a:latin typeface="Arial"/>
                <a:ea typeface="Arial"/>
                <a:cs typeface="Arial"/>
                <a:sym typeface="Arial"/>
              </a:rPr>
              <a:t>With the correct permissions a user can </a:t>
            </a:r>
            <a:r>
              <a:rPr b="1" i="1" lang="en-US" sz="1800" u="none" cap="none" strike="noStrike">
                <a:solidFill>
                  <a:srgbClr val="ADADAD"/>
                </a:solidFill>
                <a:latin typeface="Arial"/>
                <a:ea typeface="Arial"/>
                <a:cs typeface="Arial"/>
                <a:sym typeface="Arial"/>
              </a:rPr>
              <a:t>assume</a:t>
            </a:r>
            <a:r>
              <a:rPr b="0" i="0" lang="en-US" sz="1800" u="none" cap="none" strike="noStrike">
                <a:solidFill>
                  <a:srgbClr val="ADADAD"/>
                </a:solidFill>
                <a:latin typeface="Arial"/>
                <a:ea typeface="Arial"/>
                <a:cs typeface="Arial"/>
                <a:sym typeface="Arial"/>
              </a:rPr>
              <a:t> a role. Here is an example on the CLI</a:t>
            </a:r>
            <a:br>
              <a:rPr b="0" i="0" lang="en-US" sz="1800" u="none" cap="none" strike="noStrike"/>
            </a:br>
            <a:endParaRPr b="0" i="0" sz="1800" u="none" cap="none" strike="noStrike">
              <a:solidFill>
                <a:srgbClr val="000000"/>
              </a:solidFill>
              <a:latin typeface="Arial"/>
              <a:ea typeface="Arial"/>
              <a:cs typeface="Arial"/>
              <a:sym typeface="Arial"/>
            </a:endParaRPr>
          </a:p>
        </p:txBody>
      </p:sp>
      <p:sp>
        <p:nvSpPr>
          <p:cNvPr id="138" name="Google Shape;138;p31"/>
          <p:cNvSpPr/>
          <p:nvPr/>
        </p:nvSpPr>
        <p:spPr>
          <a:xfrm>
            <a:off x="338400" y="2022480"/>
            <a:ext cx="8467200" cy="11286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800" u="none" cap="none" strike="noStrike">
                <a:solidFill>
                  <a:srgbClr val="ADADAD"/>
                </a:solidFill>
                <a:latin typeface="Courier New"/>
                <a:ea typeface="Courier New"/>
                <a:cs typeface="Courier New"/>
                <a:sym typeface="Courier New"/>
              </a:rPr>
              <a:t>aws sts assume-role --role-arn/ "arn:aws:iam::123456789012:role/example-role"/ --role-session-name AWSCLI-Session</a:t>
            </a:r>
            <a:endParaRPr b="0" i="0" sz="1800" u="none" cap="none" strike="noStrike">
              <a:latin typeface="Arial"/>
              <a:ea typeface="Arial"/>
              <a:cs typeface="Arial"/>
              <a:sym typeface="Arial"/>
            </a:endParaRPr>
          </a:p>
        </p:txBody>
      </p:sp>
      <p:sp>
        <p:nvSpPr>
          <p:cNvPr id="139" name="Google Shape;139;p31"/>
          <p:cNvSpPr txBox="1"/>
          <p:nvPr/>
        </p:nvSpPr>
        <p:spPr>
          <a:xfrm>
            <a:off x="311760" y="3398400"/>
            <a:ext cx="8520120" cy="12603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800" u="none" cap="none" strike="noStrike">
                <a:solidFill>
                  <a:srgbClr val="ADADAD"/>
                </a:solidFill>
                <a:latin typeface="Arial"/>
                <a:ea typeface="Arial"/>
                <a:cs typeface="Arial"/>
                <a:sym typeface="Arial"/>
              </a:rPr>
              <a:t>Eventually, I’d like to use this functionality for a containerized application. </a:t>
            </a:r>
            <a:br>
              <a:rPr b="0" i="0" lang="en-US" sz="1800" u="none" cap="none" strike="noStrike"/>
            </a:br>
            <a:br>
              <a:rPr b="0" i="0" lang="en-US" sz="1800" u="none" cap="none" strike="noStrike"/>
            </a:br>
            <a:r>
              <a:rPr b="1" i="1" lang="en-US" sz="1600" u="none" cap="none" strike="noStrike">
                <a:solidFill>
                  <a:srgbClr val="ADADAD"/>
                </a:solidFill>
                <a:latin typeface="Arial"/>
                <a:ea typeface="Arial"/>
                <a:cs typeface="Arial"/>
                <a:sym typeface="Arial"/>
              </a:rPr>
              <a:t>Your credentials are loaded in the docker container and are used to assume the same role as the application/instance on the aws resource</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2"/>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2800" u="none" cap="none" strike="noStrike">
                <a:solidFill>
                  <a:srgbClr val="FFFFFF"/>
                </a:solidFill>
                <a:latin typeface="Arial"/>
                <a:ea typeface="Arial"/>
                <a:cs typeface="Arial"/>
                <a:sym typeface="Arial"/>
              </a:rPr>
              <a:t>Strategy (TODO)</a:t>
            </a:r>
            <a:endParaRPr b="0" i="0" sz="2800" u="none" cap="none" strike="noStrike">
              <a:solidFill>
                <a:srgbClr val="000000"/>
              </a:solidFill>
              <a:latin typeface="Arial"/>
              <a:ea typeface="Arial"/>
              <a:cs typeface="Arial"/>
              <a:sym typeface="Arial"/>
            </a:endParaRPr>
          </a:p>
        </p:txBody>
      </p:sp>
      <p:sp>
        <p:nvSpPr>
          <p:cNvPr id="145" name="Google Shape;145;p32"/>
          <p:cNvSpPr txBox="1"/>
          <p:nvPr/>
        </p:nvSpPr>
        <p:spPr>
          <a:xfrm>
            <a:off x="311760" y="1152360"/>
            <a:ext cx="852012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i="0" lang="en-US" sz="1800" u="none" cap="none" strike="noStrike">
                <a:solidFill>
                  <a:srgbClr val="ADADAD"/>
                </a:solidFill>
                <a:latin typeface="Arial"/>
                <a:ea typeface="Arial"/>
                <a:cs typeface="Arial"/>
                <a:sym typeface="Arial"/>
              </a:rPr>
              <a:t>User Groups</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1199"/>
              </a:spcBef>
              <a:spcAft>
                <a:spcPts val="0"/>
              </a:spcAft>
              <a:buClr>
                <a:srgbClr val="ADADAD"/>
              </a:buClr>
              <a:buSzPts val="1800"/>
              <a:buFont typeface="Arial"/>
              <a:buChar char="●"/>
            </a:pPr>
            <a:r>
              <a:rPr b="0" i="0" lang="en-US" sz="1800" u="none" cap="none" strike="noStrike">
                <a:solidFill>
                  <a:srgbClr val="ADADAD"/>
                </a:solidFill>
                <a:latin typeface="Arial"/>
                <a:ea typeface="Arial"/>
                <a:cs typeface="Arial"/>
                <a:sym typeface="Arial"/>
              </a:rPr>
              <a:t>Add permissions to use the AWS console, grouped in policies</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ADADAD"/>
              </a:buClr>
              <a:buSzPts val="1800"/>
              <a:buFont typeface="Arial"/>
              <a:buChar char="●"/>
            </a:pPr>
            <a:r>
              <a:rPr b="0" i="0" lang="en-US" sz="1800" u="none" cap="none" strike="noStrike">
                <a:solidFill>
                  <a:srgbClr val="ADADAD"/>
                </a:solidFill>
                <a:latin typeface="Arial"/>
                <a:ea typeface="Arial"/>
                <a:cs typeface="Arial"/>
                <a:sym typeface="Arial"/>
              </a:rPr>
              <a:t>Give engineers access to Security Token Service (STS) limited by select IAM Roles</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ADADAD"/>
                </a:solidFill>
                <a:latin typeface="Arial"/>
                <a:ea typeface="Arial"/>
                <a:cs typeface="Arial"/>
                <a:sym typeface="Arial"/>
              </a:rPr>
              <a:t>IAM Roles</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1199"/>
              </a:spcBef>
              <a:spcAft>
                <a:spcPts val="0"/>
              </a:spcAft>
              <a:buClr>
                <a:srgbClr val="ADADAD"/>
              </a:buClr>
              <a:buSzPts val="1800"/>
              <a:buFont typeface="Arial"/>
              <a:buChar char="●"/>
            </a:pPr>
            <a:r>
              <a:rPr b="0" i="0" lang="en-US" sz="1800" u="none" cap="none" strike="noStrike">
                <a:solidFill>
                  <a:srgbClr val="ADADAD"/>
                </a:solidFill>
                <a:latin typeface="Arial"/>
                <a:ea typeface="Arial"/>
                <a:cs typeface="Arial"/>
                <a:sym typeface="Arial"/>
              </a:rPr>
              <a:t>Custom managed roles that are the same role as what is attached to the AWS resource (think Elastic Beanstalk environment)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