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3800" y="81775"/>
            <a:ext cx="4231800" cy="4888500"/>
          </a:xfrm>
          <a:prstGeom prst="round2SameRect">
            <a:avLst>
              <a:gd fmla="val 6503" name="adj1"/>
              <a:gd fmla="val 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3650" y="1462975"/>
            <a:ext cx="4052100" cy="28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728400" y="81775"/>
            <a:ext cx="4231800" cy="4888500"/>
          </a:xfrm>
          <a:prstGeom prst="round2SameRect">
            <a:avLst>
              <a:gd fmla="val 6503" name="adj1"/>
              <a:gd fmla="val 0" name="adj2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636" y="2491825"/>
            <a:ext cx="1504365" cy="17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75" y="2534675"/>
            <a:ext cx="1696976" cy="16969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086075" y="108475"/>
            <a:ext cx="2221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 CASE OF</a:t>
            </a:r>
            <a:r>
              <a:rPr lang="en" sz="31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br>
              <a:rPr lang="en" sz="31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" sz="4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FIRE</a:t>
            </a:r>
            <a:endParaRPr sz="4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19975" y="1618475"/>
            <a:ext cx="19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 USE THE </a:t>
            </a:r>
            <a:br>
              <a:rPr b="1" lang="en"/>
            </a:br>
            <a:r>
              <a:rPr b="1" lang="en"/>
              <a:t>ELEVATOR</a:t>
            </a:r>
            <a:endParaRPr b="1"/>
          </a:p>
        </p:txBody>
      </p:sp>
      <p:grpSp>
        <p:nvGrpSpPr>
          <p:cNvPr id="61" name="Google Shape;61;p13"/>
          <p:cNvGrpSpPr/>
          <p:nvPr/>
        </p:nvGrpSpPr>
        <p:grpSpPr>
          <a:xfrm>
            <a:off x="2710346" y="1556711"/>
            <a:ext cx="872928" cy="803396"/>
            <a:chOff x="5955000" y="2018700"/>
            <a:chExt cx="1162200" cy="1093800"/>
          </a:xfrm>
        </p:grpSpPr>
        <p:pic>
          <p:nvPicPr>
            <p:cNvPr id="62" name="Google Shape;6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73288" y="2202800"/>
              <a:ext cx="725601" cy="725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3"/>
            <p:cNvSpPr/>
            <p:nvPr/>
          </p:nvSpPr>
          <p:spPr>
            <a:xfrm>
              <a:off x="5955000" y="2018700"/>
              <a:ext cx="1162200" cy="1093800"/>
            </a:xfrm>
            <a:prstGeom prst="noSmoking">
              <a:avLst>
                <a:gd fmla="val 5246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1152350" y="4390500"/>
            <a:ext cx="22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GET OUT!!!!</a:t>
            </a:r>
            <a:endParaRPr sz="2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555500" y="135175"/>
            <a:ext cx="2577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IN CASE OF</a:t>
            </a:r>
            <a:r>
              <a:rPr lang="en" sz="31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br>
              <a:rPr lang="en" sz="31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lang="en" sz="4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VACATION</a:t>
            </a:r>
            <a:endParaRPr sz="4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818250" y="1462975"/>
            <a:ext cx="4052100" cy="28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9211" y="2932054"/>
            <a:ext cx="1078774" cy="113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9211" y="1727861"/>
            <a:ext cx="1078774" cy="113038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6466311" y="2046676"/>
            <a:ext cx="217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GIT COMMIT</a:t>
            </a:r>
            <a:endParaRPr b="1" sz="2600"/>
          </a:p>
        </p:txBody>
      </p:sp>
      <p:sp>
        <p:nvSpPr>
          <p:cNvPr id="70" name="Google Shape;70;p13"/>
          <p:cNvSpPr txBox="1"/>
          <p:nvPr/>
        </p:nvSpPr>
        <p:spPr>
          <a:xfrm>
            <a:off x="6466311" y="3258726"/>
            <a:ext cx="217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GIT PUSH</a:t>
            </a:r>
            <a:endParaRPr b="1" sz="2600"/>
          </a:p>
        </p:txBody>
      </p:sp>
      <p:sp>
        <p:nvSpPr>
          <p:cNvPr id="71" name="Google Shape;71;p13"/>
          <p:cNvSpPr txBox="1"/>
          <p:nvPr/>
        </p:nvSpPr>
        <p:spPr>
          <a:xfrm>
            <a:off x="5696950" y="4390500"/>
            <a:ext cx="22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GET</a:t>
            </a:r>
            <a:r>
              <a:rPr lang="en" sz="2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OUT!!!!</a:t>
            </a:r>
            <a:endParaRPr sz="2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