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BwPwaHQsd8vIw0sCOV38sp6vV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21d66e23276_0_653"/>
          <p:cNvGrpSpPr/>
          <p:nvPr/>
        </p:nvGrpSpPr>
        <p:grpSpPr>
          <a:xfrm>
            <a:off x="7343003" y="3409675"/>
            <a:ext cx="1691422" cy="1732548"/>
            <a:chOff x="7343003" y="3409675"/>
            <a:chExt cx="1691422" cy="1732548"/>
          </a:xfrm>
        </p:grpSpPr>
        <p:grpSp>
          <p:nvGrpSpPr>
            <p:cNvPr id="11" name="Google Shape;11;g21d66e23276_0_653"/>
            <p:cNvGrpSpPr/>
            <p:nvPr/>
          </p:nvGrpSpPr>
          <p:grpSpPr>
            <a:xfrm>
              <a:off x="7343003" y="4453711"/>
              <a:ext cx="316800" cy="688513"/>
              <a:chOff x="7343003" y="4453711"/>
              <a:chExt cx="316800" cy="688513"/>
            </a:xfrm>
          </p:grpSpPr>
          <p:sp>
            <p:nvSpPr>
              <p:cNvPr id="12" name="Google Shape;12;g21d66e23276_0_653"/>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1d66e23276_0_65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g21d66e23276_0_653"/>
            <p:cNvGrpSpPr/>
            <p:nvPr/>
          </p:nvGrpSpPr>
          <p:grpSpPr>
            <a:xfrm>
              <a:off x="7801210" y="4105700"/>
              <a:ext cx="316800" cy="1036523"/>
              <a:chOff x="7801210" y="4105700"/>
              <a:chExt cx="316800" cy="1036523"/>
            </a:xfrm>
          </p:grpSpPr>
          <p:sp>
            <p:nvSpPr>
              <p:cNvPr id="15" name="Google Shape;15;g21d66e23276_0_65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21d66e23276_0_653"/>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1d66e23276_0_653"/>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21d66e23276_0_653"/>
            <p:cNvGrpSpPr/>
            <p:nvPr/>
          </p:nvGrpSpPr>
          <p:grpSpPr>
            <a:xfrm>
              <a:off x="8259418" y="3757688"/>
              <a:ext cx="316800" cy="1384535"/>
              <a:chOff x="8259418" y="3757688"/>
              <a:chExt cx="316800" cy="1384535"/>
            </a:xfrm>
          </p:grpSpPr>
          <p:sp>
            <p:nvSpPr>
              <p:cNvPr id="19" name="Google Shape;19;g21d66e23276_0_653"/>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1d66e23276_0_653"/>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1d66e23276_0_653"/>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21d66e23276_0_653"/>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g21d66e23276_0_653"/>
            <p:cNvGrpSpPr/>
            <p:nvPr/>
          </p:nvGrpSpPr>
          <p:grpSpPr>
            <a:xfrm>
              <a:off x="8717625" y="3409675"/>
              <a:ext cx="316800" cy="1732548"/>
              <a:chOff x="8717625" y="3409675"/>
              <a:chExt cx="316800" cy="1732548"/>
            </a:xfrm>
          </p:grpSpPr>
          <p:sp>
            <p:nvSpPr>
              <p:cNvPr id="24" name="Google Shape;24;g21d66e23276_0_653"/>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1d66e23276_0_65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1d66e23276_0_653"/>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1d66e23276_0_653"/>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1d66e23276_0_653"/>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g21d66e23276_0_653"/>
          <p:cNvGrpSpPr/>
          <p:nvPr/>
        </p:nvGrpSpPr>
        <p:grpSpPr>
          <a:xfrm>
            <a:off x="5043503" y="0"/>
            <a:ext cx="3814072" cy="3839102"/>
            <a:chOff x="5043503" y="0"/>
            <a:chExt cx="3814072" cy="3839102"/>
          </a:xfrm>
        </p:grpSpPr>
        <p:sp>
          <p:nvSpPr>
            <p:cNvPr id="30" name="Google Shape;30;g21d66e23276_0_653"/>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1d66e23276_0_653"/>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g21d66e23276_0_653"/>
            <p:cNvGrpSpPr/>
            <p:nvPr/>
          </p:nvGrpSpPr>
          <p:grpSpPr>
            <a:xfrm>
              <a:off x="7647812" y="2704283"/>
              <a:ext cx="635219" cy="635219"/>
              <a:chOff x="6725724" y="2701260"/>
              <a:chExt cx="1208101" cy="1208100"/>
            </a:xfrm>
          </p:grpSpPr>
          <p:sp>
            <p:nvSpPr>
              <p:cNvPr id="33" name="Google Shape;33;g21d66e23276_0_65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1d66e23276_0_653"/>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1d66e23276_0_65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21d66e23276_0_653"/>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g21d66e23276_0_653"/>
            <p:cNvGrpSpPr/>
            <p:nvPr/>
          </p:nvGrpSpPr>
          <p:grpSpPr>
            <a:xfrm>
              <a:off x="7952720" y="179238"/>
              <a:ext cx="873165" cy="873003"/>
              <a:chOff x="7754428" y="208725"/>
              <a:chExt cx="541800" cy="541800"/>
            </a:xfrm>
          </p:grpSpPr>
          <p:sp>
            <p:nvSpPr>
              <p:cNvPr id="38" name="Google Shape;38;g21d66e23276_0_653"/>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1d66e23276_0_653"/>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g21d66e23276_0_653"/>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1d66e23276_0_653"/>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1d66e23276_0_653"/>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21d66e23276_0_65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1d66e23276_0_653"/>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1d66e23276_0_65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g21d66e23276_0_65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g21d66e23276_0_65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21d66e23276_0_65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21d66e23276_0_785"/>
          <p:cNvGrpSpPr/>
          <p:nvPr/>
        </p:nvGrpSpPr>
        <p:grpSpPr>
          <a:xfrm>
            <a:off x="52" y="4099200"/>
            <a:ext cx="9144036" cy="1044300"/>
            <a:chOff x="52" y="4099200"/>
            <a:chExt cx="9144036" cy="1044300"/>
          </a:xfrm>
        </p:grpSpPr>
        <p:grpSp>
          <p:nvGrpSpPr>
            <p:cNvPr id="143" name="Google Shape;143;g21d66e23276_0_785"/>
            <p:cNvGrpSpPr/>
            <p:nvPr/>
          </p:nvGrpSpPr>
          <p:grpSpPr>
            <a:xfrm>
              <a:off x="52" y="4309200"/>
              <a:ext cx="231622" cy="834300"/>
              <a:chOff x="2688737" y="4301380"/>
              <a:chExt cx="231900" cy="834300"/>
            </a:xfrm>
          </p:grpSpPr>
          <p:sp>
            <p:nvSpPr>
              <p:cNvPr id="144" name="Google Shape;144;g21d66e23276_0_78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1d66e23276_0_78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1d66e23276_0_78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1d66e23276_0_78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g21d66e23276_0_785"/>
            <p:cNvGrpSpPr/>
            <p:nvPr/>
          </p:nvGrpSpPr>
          <p:grpSpPr>
            <a:xfrm>
              <a:off x="371406" y="4099200"/>
              <a:ext cx="231622" cy="1044300"/>
              <a:chOff x="2688737" y="4091380"/>
              <a:chExt cx="231900" cy="1044300"/>
            </a:xfrm>
          </p:grpSpPr>
          <p:sp>
            <p:nvSpPr>
              <p:cNvPr id="149" name="Google Shape;149;g21d66e23276_0_78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1d66e23276_0_78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1d66e23276_0_78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1d66e23276_0_785"/>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1d66e23276_0_78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g21d66e23276_0_785"/>
            <p:cNvGrpSpPr/>
            <p:nvPr/>
          </p:nvGrpSpPr>
          <p:grpSpPr>
            <a:xfrm>
              <a:off x="742761" y="4309200"/>
              <a:ext cx="231622" cy="834300"/>
              <a:chOff x="2688737" y="4301380"/>
              <a:chExt cx="231900" cy="834300"/>
            </a:xfrm>
          </p:grpSpPr>
          <p:sp>
            <p:nvSpPr>
              <p:cNvPr id="155" name="Google Shape;155;g21d66e23276_0_78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1d66e23276_0_78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1d66e23276_0_78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1d66e23276_0_78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g21d66e23276_0_785"/>
            <p:cNvGrpSpPr/>
            <p:nvPr/>
          </p:nvGrpSpPr>
          <p:grpSpPr>
            <a:xfrm>
              <a:off x="1114115" y="4518900"/>
              <a:ext cx="231622" cy="624600"/>
              <a:chOff x="2688737" y="4511080"/>
              <a:chExt cx="231900" cy="624600"/>
            </a:xfrm>
          </p:grpSpPr>
          <p:sp>
            <p:nvSpPr>
              <p:cNvPr id="160" name="Google Shape;160;g21d66e23276_0_78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1d66e23276_0_785"/>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1d66e23276_0_785"/>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21d66e23276_0_785"/>
            <p:cNvGrpSpPr/>
            <p:nvPr/>
          </p:nvGrpSpPr>
          <p:grpSpPr>
            <a:xfrm>
              <a:off x="1856753" y="4099200"/>
              <a:ext cx="231600" cy="1044300"/>
              <a:chOff x="1856753" y="4099200"/>
              <a:chExt cx="231600" cy="1044300"/>
            </a:xfrm>
          </p:grpSpPr>
          <p:sp>
            <p:nvSpPr>
              <p:cNvPr id="164" name="Google Shape;164;g21d66e23276_0_785"/>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1d66e23276_0_78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1d66e23276_0_785"/>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1d66e23276_0_785"/>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1d66e23276_0_785"/>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g21d66e23276_0_785"/>
            <p:cNvGrpSpPr/>
            <p:nvPr/>
          </p:nvGrpSpPr>
          <p:grpSpPr>
            <a:xfrm>
              <a:off x="2228107" y="4309200"/>
              <a:ext cx="231600" cy="834300"/>
              <a:chOff x="2228107" y="4309200"/>
              <a:chExt cx="231600" cy="834300"/>
            </a:xfrm>
          </p:grpSpPr>
          <p:sp>
            <p:nvSpPr>
              <p:cNvPr id="170" name="Google Shape;170;g21d66e23276_0_785"/>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1d66e23276_0_785"/>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1d66e23276_0_785"/>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1d66e23276_0_785"/>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g21d66e23276_0_785"/>
            <p:cNvGrpSpPr/>
            <p:nvPr/>
          </p:nvGrpSpPr>
          <p:grpSpPr>
            <a:xfrm>
              <a:off x="2599462" y="4518900"/>
              <a:ext cx="231600" cy="624600"/>
              <a:chOff x="2599462" y="4518900"/>
              <a:chExt cx="231600" cy="624600"/>
            </a:xfrm>
          </p:grpSpPr>
          <p:sp>
            <p:nvSpPr>
              <p:cNvPr id="175" name="Google Shape;175;g21d66e23276_0_78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1d66e23276_0_785"/>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1d66e23276_0_785"/>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g21d66e23276_0_785"/>
            <p:cNvGrpSpPr/>
            <p:nvPr/>
          </p:nvGrpSpPr>
          <p:grpSpPr>
            <a:xfrm>
              <a:off x="3342171" y="4099200"/>
              <a:ext cx="231600" cy="1044300"/>
              <a:chOff x="3342171" y="4099200"/>
              <a:chExt cx="231600" cy="1044300"/>
            </a:xfrm>
          </p:grpSpPr>
          <p:sp>
            <p:nvSpPr>
              <p:cNvPr id="179" name="Google Shape;179;g21d66e23276_0_785"/>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1d66e23276_0_785"/>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1d66e23276_0_785"/>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1d66e23276_0_785"/>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1d66e23276_0_785"/>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g21d66e23276_0_785"/>
            <p:cNvGrpSpPr/>
            <p:nvPr/>
          </p:nvGrpSpPr>
          <p:grpSpPr>
            <a:xfrm>
              <a:off x="3713525" y="4309200"/>
              <a:ext cx="231600" cy="834300"/>
              <a:chOff x="3713525" y="4309200"/>
              <a:chExt cx="231600" cy="834300"/>
            </a:xfrm>
          </p:grpSpPr>
          <p:sp>
            <p:nvSpPr>
              <p:cNvPr id="185" name="Google Shape;185;g21d66e23276_0_7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1d66e23276_0_785"/>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1d66e23276_0_785"/>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1d66e23276_0_785"/>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g21d66e23276_0_785"/>
            <p:cNvGrpSpPr/>
            <p:nvPr/>
          </p:nvGrpSpPr>
          <p:grpSpPr>
            <a:xfrm>
              <a:off x="1485398" y="4309200"/>
              <a:ext cx="231600" cy="834300"/>
              <a:chOff x="1485398" y="4309200"/>
              <a:chExt cx="231600" cy="834300"/>
            </a:xfrm>
          </p:grpSpPr>
          <p:sp>
            <p:nvSpPr>
              <p:cNvPr id="190" name="Google Shape;190;g21d66e23276_0_785"/>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1d66e23276_0_785"/>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d66e23276_0_785"/>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1d66e23276_0_785"/>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21d66e23276_0_785"/>
            <p:cNvGrpSpPr/>
            <p:nvPr/>
          </p:nvGrpSpPr>
          <p:grpSpPr>
            <a:xfrm>
              <a:off x="4084879" y="4518900"/>
              <a:ext cx="231600" cy="624600"/>
              <a:chOff x="4084879" y="4518900"/>
              <a:chExt cx="231600" cy="624600"/>
            </a:xfrm>
          </p:grpSpPr>
          <p:sp>
            <p:nvSpPr>
              <p:cNvPr id="195" name="Google Shape;195;g21d66e23276_0_78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1d66e23276_0_785"/>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1d66e23276_0_785"/>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g21d66e23276_0_785"/>
            <p:cNvGrpSpPr/>
            <p:nvPr/>
          </p:nvGrpSpPr>
          <p:grpSpPr>
            <a:xfrm>
              <a:off x="2970816" y="4309200"/>
              <a:ext cx="231600" cy="834300"/>
              <a:chOff x="2970816" y="4309200"/>
              <a:chExt cx="231600" cy="834300"/>
            </a:xfrm>
          </p:grpSpPr>
          <p:sp>
            <p:nvSpPr>
              <p:cNvPr id="199" name="Google Shape;199;g21d66e23276_0_785"/>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1d66e23276_0_785"/>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1d66e23276_0_785"/>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1d66e23276_0_785"/>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g21d66e23276_0_785"/>
            <p:cNvGrpSpPr/>
            <p:nvPr/>
          </p:nvGrpSpPr>
          <p:grpSpPr>
            <a:xfrm>
              <a:off x="4456234" y="4309200"/>
              <a:ext cx="231600" cy="834300"/>
              <a:chOff x="4456234" y="4309200"/>
              <a:chExt cx="231600" cy="834300"/>
            </a:xfrm>
          </p:grpSpPr>
          <p:sp>
            <p:nvSpPr>
              <p:cNvPr id="204" name="Google Shape;204;g21d66e23276_0_785"/>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1d66e23276_0_78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1d66e23276_0_785"/>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1d66e23276_0_785"/>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g21d66e23276_0_785"/>
            <p:cNvGrpSpPr/>
            <p:nvPr/>
          </p:nvGrpSpPr>
          <p:grpSpPr>
            <a:xfrm>
              <a:off x="4827588" y="4099200"/>
              <a:ext cx="231600" cy="1044300"/>
              <a:chOff x="4827588" y="4099200"/>
              <a:chExt cx="231600" cy="1044300"/>
            </a:xfrm>
          </p:grpSpPr>
          <p:sp>
            <p:nvSpPr>
              <p:cNvPr id="209" name="Google Shape;209;g21d66e23276_0_785"/>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1d66e23276_0_785"/>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1d66e23276_0_785"/>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1d66e23276_0_785"/>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1d66e23276_0_785"/>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g21d66e23276_0_785"/>
            <p:cNvGrpSpPr/>
            <p:nvPr/>
          </p:nvGrpSpPr>
          <p:grpSpPr>
            <a:xfrm>
              <a:off x="5198943" y="4309200"/>
              <a:ext cx="231600" cy="834300"/>
              <a:chOff x="5198943" y="4309200"/>
              <a:chExt cx="231600" cy="834300"/>
            </a:xfrm>
          </p:grpSpPr>
          <p:sp>
            <p:nvSpPr>
              <p:cNvPr id="215" name="Google Shape;215;g21d66e23276_0_78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1d66e23276_0_785"/>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1d66e23276_0_785"/>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1d66e23276_0_785"/>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g21d66e23276_0_785"/>
            <p:cNvGrpSpPr/>
            <p:nvPr/>
          </p:nvGrpSpPr>
          <p:grpSpPr>
            <a:xfrm>
              <a:off x="5570297" y="4518900"/>
              <a:ext cx="231600" cy="624600"/>
              <a:chOff x="5570297" y="4518900"/>
              <a:chExt cx="231600" cy="624600"/>
            </a:xfrm>
          </p:grpSpPr>
          <p:sp>
            <p:nvSpPr>
              <p:cNvPr id="220" name="Google Shape;220;g21d66e23276_0_785"/>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1d66e23276_0_785"/>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1d66e23276_0_785"/>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g21d66e23276_0_785"/>
            <p:cNvGrpSpPr/>
            <p:nvPr/>
          </p:nvGrpSpPr>
          <p:grpSpPr>
            <a:xfrm>
              <a:off x="5941652" y="4309200"/>
              <a:ext cx="231600" cy="834300"/>
              <a:chOff x="5941652" y="4309200"/>
              <a:chExt cx="231600" cy="834300"/>
            </a:xfrm>
          </p:grpSpPr>
          <p:sp>
            <p:nvSpPr>
              <p:cNvPr id="224" name="Google Shape;224;g21d66e23276_0_785"/>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1d66e23276_0_78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1d66e23276_0_785"/>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d66e23276_0_785"/>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g21d66e23276_0_785"/>
            <p:cNvGrpSpPr/>
            <p:nvPr/>
          </p:nvGrpSpPr>
          <p:grpSpPr>
            <a:xfrm>
              <a:off x="6313006" y="4099200"/>
              <a:ext cx="231600" cy="1044300"/>
              <a:chOff x="6313006" y="4099200"/>
              <a:chExt cx="231600" cy="1044300"/>
            </a:xfrm>
          </p:grpSpPr>
          <p:sp>
            <p:nvSpPr>
              <p:cNvPr id="229" name="Google Shape;229;g21d66e23276_0_785"/>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1d66e23276_0_785"/>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1d66e23276_0_785"/>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1d66e23276_0_785"/>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1d66e23276_0_785"/>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g21d66e23276_0_785"/>
            <p:cNvGrpSpPr/>
            <p:nvPr/>
          </p:nvGrpSpPr>
          <p:grpSpPr>
            <a:xfrm>
              <a:off x="6684361" y="4309200"/>
              <a:ext cx="231600" cy="834300"/>
              <a:chOff x="6684361" y="4309200"/>
              <a:chExt cx="231600" cy="834300"/>
            </a:xfrm>
          </p:grpSpPr>
          <p:sp>
            <p:nvSpPr>
              <p:cNvPr id="235" name="Google Shape;235;g21d66e23276_0_78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1d66e23276_0_785"/>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1d66e23276_0_785"/>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1d66e23276_0_785"/>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g21d66e23276_0_785"/>
            <p:cNvGrpSpPr/>
            <p:nvPr/>
          </p:nvGrpSpPr>
          <p:grpSpPr>
            <a:xfrm>
              <a:off x="7055715" y="4518900"/>
              <a:ext cx="231600" cy="624600"/>
              <a:chOff x="7055715" y="4518900"/>
              <a:chExt cx="231600" cy="624600"/>
            </a:xfrm>
          </p:grpSpPr>
          <p:sp>
            <p:nvSpPr>
              <p:cNvPr id="240" name="Google Shape;240;g21d66e23276_0_785"/>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1d66e23276_0_785"/>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1d66e23276_0_785"/>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g21d66e23276_0_785"/>
            <p:cNvGrpSpPr/>
            <p:nvPr/>
          </p:nvGrpSpPr>
          <p:grpSpPr>
            <a:xfrm>
              <a:off x="7798424" y="4099200"/>
              <a:ext cx="231600" cy="1044300"/>
              <a:chOff x="7798424" y="4099200"/>
              <a:chExt cx="231600" cy="1044300"/>
            </a:xfrm>
          </p:grpSpPr>
          <p:sp>
            <p:nvSpPr>
              <p:cNvPr id="244" name="Google Shape;244;g21d66e23276_0_785"/>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1d66e23276_0_78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1d66e23276_0_785"/>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1d66e23276_0_785"/>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1d66e23276_0_785"/>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g21d66e23276_0_785"/>
            <p:cNvGrpSpPr/>
            <p:nvPr/>
          </p:nvGrpSpPr>
          <p:grpSpPr>
            <a:xfrm>
              <a:off x="8169779" y="4309200"/>
              <a:ext cx="231600" cy="834300"/>
              <a:chOff x="8169779" y="4309200"/>
              <a:chExt cx="231600" cy="834300"/>
            </a:xfrm>
          </p:grpSpPr>
          <p:sp>
            <p:nvSpPr>
              <p:cNvPr id="250" name="Google Shape;250;g21d66e23276_0_785"/>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1d66e23276_0_785"/>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21d66e23276_0_785"/>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1d66e23276_0_785"/>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g21d66e23276_0_785"/>
            <p:cNvGrpSpPr/>
            <p:nvPr/>
          </p:nvGrpSpPr>
          <p:grpSpPr>
            <a:xfrm>
              <a:off x="7427070" y="4309200"/>
              <a:ext cx="231600" cy="834300"/>
              <a:chOff x="7427070" y="4309200"/>
              <a:chExt cx="231600" cy="834300"/>
            </a:xfrm>
          </p:grpSpPr>
          <p:sp>
            <p:nvSpPr>
              <p:cNvPr id="255" name="Google Shape;255;g21d66e23276_0_78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1d66e23276_0_785"/>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1d66e23276_0_785"/>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1d66e23276_0_785"/>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g21d66e23276_0_785"/>
            <p:cNvGrpSpPr/>
            <p:nvPr/>
          </p:nvGrpSpPr>
          <p:grpSpPr>
            <a:xfrm>
              <a:off x="8541133" y="4518900"/>
              <a:ext cx="231600" cy="624600"/>
              <a:chOff x="8541133" y="4518900"/>
              <a:chExt cx="231600" cy="624600"/>
            </a:xfrm>
          </p:grpSpPr>
          <p:sp>
            <p:nvSpPr>
              <p:cNvPr id="260" name="Google Shape;260;g21d66e23276_0_785"/>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1d66e23276_0_785"/>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1d66e23276_0_785"/>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g21d66e23276_0_785"/>
            <p:cNvGrpSpPr/>
            <p:nvPr/>
          </p:nvGrpSpPr>
          <p:grpSpPr>
            <a:xfrm>
              <a:off x="8912488" y="4309200"/>
              <a:ext cx="231600" cy="834300"/>
              <a:chOff x="8912488" y="4309200"/>
              <a:chExt cx="231600" cy="834300"/>
            </a:xfrm>
          </p:grpSpPr>
          <p:sp>
            <p:nvSpPr>
              <p:cNvPr id="264" name="Google Shape;264;g21d66e23276_0_785"/>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1d66e23276_0_78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1d66e23276_0_785"/>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1d66e23276_0_785"/>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g21d66e23276_0_785"/>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g21d66e23276_0_78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g21d66e23276_0_78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21d66e23276_0_9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1">
  <p:cSld name="Section Divider1">
    <p:spTree>
      <p:nvGrpSpPr>
        <p:cNvPr id="273" name="Shape 273"/>
        <p:cNvGrpSpPr/>
        <p:nvPr/>
      </p:nvGrpSpPr>
      <p:grpSpPr>
        <a:xfrm>
          <a:off x="0" y="0"/>
          <a:ext cx="0" cy="0"/>
          <a:chOff x="0" y="0"/>
          <a:chExt cx="0" cy="0"/>
        </a:xfrm>
      </p:grpSpPr>
      <p:pic>
        <p:nvPicPr>
          <p:cNvPr descr="stock.3.jpg" id="274" name="Google Shape;274;g21d66e23276_0_917"/>
          <p:cNvPicPr preferRelativeResize="0"/>
          <p:nvPr/>
        </p:nvPicPr>
        <p:blipFill rotWithShape="1">
          <a:blip r:embed="rId2">
            <a:alphaModFix/>
          </a:blip>
          <a:srcRect b="0" l="0" r="0" t="0"/>
          <a:stretch/>
        </p:blipFill>
        <p:spPr>
          <a:xfrm>
            <a:off x="0" y="-478455"/>
            <a:ext cx="9144001" cy="6091577"/>
          </a:xfrm>
          <a:prstGeom prst="rect">
            <a:avLst/>
          </a:prstGeom>
          <a:noFill/>
          <a:ln>
            <a:noFill/>
          </a:ln>
        </p:spPr>
      </p:pic>
      <p:sp>
        <p:nvSpPr>
          <p:cNvPr id="275" name="Google Shape;275;g21d66e23276_0_917"/>
          <p:cNvSpPr/>
          <p:nvPr/>
        </p:nvSpPr>
        <p:spPr>
          <a:xfrm>
            <a:off x="0" y="-478455"/>
            <a:ext cx="4569600" cy="60915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g21d66e23276_0_917"/>
          <p:cNvSpPr txBox="1"/>
          <p:nvPr>
            <p:ph type="title"/>
          </p:nvPr>
        </p:nvSpPr>
        <p:spPr>
          <a:xfrm>
            <a:off x="521331" y="2203164"/>
            <a:ext cx="3531600" cy="549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FFFFFF"/>
              </a:buClr>
              <a:buSzPts val="3200"/>
              <a:buFont typeface="Arial"/>
              <a:buNone/>
              <a:defRPr b="1" i="0" sz="3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277" name="Google Shape;277;g21d66e23276_0_917"/>
          <p:cNvCxnSpPr/>
          <p:nvPr/>
        </p:nvCxnSpPr>
        <p:spPr>
          <a:xfrm>
            <a:off x="1744930" y="2766836"/>
            <a:ext cx="1084500" cy="0"/>
          </a:xfrm>
          <a:prstGeom prst="straightConnector1">
            <a:avLst/>
          </a:prstGeom>
          <a:noFill/>
          <a:ln cap="flat" cmpd="sng" w="12700">
            <a:solidFill>
              <a:srgbClr val="FFFFFF"/>
            </a:solidFill>
            <a:prstDash val="solid"/>
            <a:round/>
            <a:headEnd len="sm" w="sm" type="none"/>
            <a:tailEnd len="sm" w="sm" type="none"/>
          </a:ln>
        </p:spPr>
      </p:cxnSp>
      <p:sp>
        <p:nvSpPr>
          <p:cNvPr id="278" name="Google Shape;278;g21d66e23276_0_917"/>
          <p:cNvSpPr txBox="1"/>
          <p:nvPr>
            <p:ph idx="1" type="body"/>
          </p:nvPr>
        </p:nvSpPr>
        <p:spPr>
          <a:xfrm>
            <a:off x="521867" y="2823563"/>
            <a:ext cx="3530700" cy="420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24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Photos">
  <p:cSld name="1_2 Photos">
    <p:spTree>
      <p:nvGrpSpPr>
        <p:cNvPr id="279" name="Shape 279"/>
        <p:cNvGrpSpPr/>
        <p:nvPr/>
      </p:nvGrpSpPr>
      <p:grpSpPr>
        <a:xfrm>
          <a:off x="0" y="0"/>
          <a:ext cx="0" cy="0"/>
          <a:chOff x="0" y="0"/>
          <a:chExt cx="0" cy="0"/>
        </a:xfrm>
      </p:grpSpPr>
      <p:cxnSp>
        <p:nvCxnSpPr>
          <p:cNvPr id="280" name="Google Shape;280;g21d66e23276_0_923"/>
          <p:cNvCxnSpPr/>
          <p:nvPr/>
        </p:nvCxnSpPr>
        <p:spPr>
          <a:xfrm>
            <a:off x="-87160" y="4569233"/>
            <a:ext cx="9705900" cy="0"/>
          </a:xfrm>
          <a:prstGeom prst="straightConnector1">
            <a:avLst/>
          </a:prstGeom>
          <a:noFill/>
          <a:ln cap="flat" cmpd="sng" w="9525">
            <a:solidFill>
              <a:schemeClr val="accent1"/>
            </a:solidFill>
            <a:prstDash val="solid"/>
            <a:round/>
            <a:headEnd len="sm" w="sm" type="none"/>
            <a:tailEnd len="sm" w="sm" type="none"/>
          </a:ln>
        </p:spPr>
      </p:cxnSp>
      <p:pic>
        <p:nvPicPr>
          <p:cNvPr descr="footer.eps" id="281" name="Google Shape;281;g21d66e23276_0_923"/>
          <p:cNvPicPr preferRelativeResize="0"/>
          <p:nvPr/>
        </p:nvPicPr>
        <p:blipFill rotWithShape="1">
          <a:blip r:embed="rId2">
            <a:alphaModFix/>
          </a:blip>
          <a:srcRect b="0" l="0" r="0" t="0"/>
          <a:stretch/>
        </p:blipFill>
        <p:spPr>
          <a:xfrm>
            <a:off x="454386" y="4811762"/>
            <a:ext cx="633688" cy="124602"/>
          </a:xfrm>
          <a:prstGeom prst="rect">
            <a:avLst/>
          </a:prstGeom>
          <a:noFill/>
          <a:ln>
            <a:noFill/>
          </a:ln>
        </p:spPr>
      </p:pic>
      <p:sp>
        <p:nvSpPr>
          <p:cNvPr id="282" name="Google Shape;282;g21d66e23276_0_923"/>
          <p:cNvSpPr txBox="1"/>
          <p:nvPr>
            <p:ph idx="1" type="body"/>
          </p:nvPr>
        </p:nvSpPr>
        <p:spPr>
          <a:xfrm>
            <a:off x="6040561" y="4729453"/>
            <a:ext cx="2646300" cy="288900"/>
          </a:xfrm>
          <a:prstGeom prst="rect">
            <a:avLst/>
          </a:prstGeom>
          <a:noFill/>
          <a:ln>
            <a:noFill/>
          </a:ln>
        </p:spPr>
        <p:txBody>
          <a:bodyPr anchorCtr="0" anchor="ctr" bIns="91425" lIns="91425" spcFirstLastPara="1" rIns="91425" wrap="square" tIns="91425">
            <a:noAutofit/>
          </a:bodyPr>
          <a:lstStyle>
            <a:lvl1pPr indent="-228600" lvl="0" marL="457200" marR="0" rtl="0" algn="r">
              <a:lnSpc>
                <a:spcPct val="100000"/>
              </a:lnSpc>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3" name="Google Shape;283;g21d66e23276_0_923"/>
          <p:cNvSpPr/>
          <p:nvPr>
            <p:ph idx="2" type="pic"/>
          </p:nvPr>
        </p:nvSpPr>
        <p:spPr>
          <a:xfrm>
            <a:off x="4571999" y="-1"/>
            <a:ext cx="4572000" cy="4568700"/>
          </a:xfrm>
          <a:prstGeom prst="rect">
            <a:avLst/>
          </a:prstGeom>
          <a:noFill/>
          <a:ln>
            <a:noFill/>
          </a:ln>
        </p:spPr>
      </p:sp>
      <p:sp>
        <p:nvSpPr>
          <p:cNvPr id="284" name="Google Shape;284;g21d66e23276_0_923"/>
          <p:cNvSpPr txBox="1"/>
          <p:nvPr>
            <p:ph idx="3" type="body"/>
          </p:nvPr>
        </p:nvSpPr>
        <p:spPr>
          <a:xfrm>
            <a:off x="659394" y="1619146"/>
            <a:ext cx="3305100" cy="13305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640"/>
              </a:spcBef>
              <a:spcAft>
                <a:spcPts val="0"/>
              </a:spcAft>
              <a:buClr>
                <a:srgbClr val="3C3C3B"/>
              </a:buClr>
              <a:buSzPts val="3200"/>
              <a:buFont typeface="Arial"/>
              <a:buNone/>
              <a:defRPr b="1" i="0" sz="3200" u="none" cap="none" strike="noStrike">
                <a:solidFill>
                  <a:srgbClr val="3C3C3B"/>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228600" lvl="3"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85" name="Google Shape;285;g21d66e23276_0_923"/>
          <p:cNvCxnSpPr/>
          <p:nvPr/>
        </p:nvCxnSpPr>
        <p:spPr>
          <a:xfrm>
            <a:off x="772448" y="2949676"/>
            <a:ext cx="17973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Bullet Points">
  <p:cSld name="Title_Bullet Points">
    <p:spTree>
      <p:nvGrpSpPr>
        <p:cNvPr id="286" name="Shape 286"/>
        <p:cNvGrpSpPr/>
        <p:nvPr/>
      </p:nvGrpSpPr>
      <p:grpSpPr>
        <a:xfrm>
          <a:off x="0" y="0"/>
          <a:ext cx="0" cy="0"/>
          <a:chOff x="0" y="0"/>
          <a:chExt cx="0" cy="0"/>
        </a:xfrm>
      </p:grpSpPr>
      <p:cxnSp>
        <p:nvCxnSpPr>
          <p:cNvPr id="287" name="Google Shape;287;g21d66e23276_0_930"/>
          <p:cNvCxnSpPr/>
          <p:nvPr/>
        </p:nvCxnSpPr>
        <p:spPr>
          <a:xfrm>
            <a:off x="-87160" y="4569233"/>
            <a:ext cx="9705900" cy="0"/>
          </a:xfrm>
          <a:prstGeom prst="straightConnector1">
            <a:avLst/>
          </a:prstGeom>
          <a:noFill/>
          <a:ln cap="flat" cmpd="sng" w="9525">
            <a:solidFill>
              <a:schemeClr val="accent1"/>
            </a:solidFill>
            <a:prstDash val="solid"/>
            <a:round/>
            <a:headEnd len="sm" w="sm" type="none"/>
            <a:tailEnd len="sm" w="sm" type="none"/>
          </a:ln>
        </p:spPr>
      </p:cxnSp>
      <p:pic>
        <p:nvPicPr>
          <p:cNvPr descr="footer.eps" id="288" name="Google Shape;288;g21d66e23276_0_930"/>
          <p:cNvPicPr preferRelativeResize="0"/>
          <p:nvPr/>
        </p:nvPicPr>
        <p:blipFill rotWithShape="1">
          <a:blip r:embed="rId2">
            <a:alphaModFix/>
          </a:blip>
          <a:srcRect b="0" l="0" r="0" t="0"/>
          <a:stretch/>
        </p:blipFill>
        <p:spPr>
          <a:xfrm>
            <a:off x="454386" y="4811762"/>
            <a:ext cx="633688" cy="124602"/>
          </a:xfrm>
          <a:prstGeom prst="rect">
            <a:avLst/>
          </a:prstGeom>
          <a:noFill/>
          <a:ln>
            <a:noFill/>
          </a:ln>
        </p:spPr>
      </p:pic>
      <p:sp>
        <p:nvSpPr>
          <p:cNvPr id="289" name="Google Shape;289;g21d66e23276_0_930"/>
          <p:cNvSpPr txBox="1"/>
          <p:nvPr>
            <p:ph idx="1" type="body"/>
          </p:nvPr>
        </p:nvSpPr>
        <p:spPr>
          <a:xfrm>
            <a:off x="756946" y="473334"/>
            <a:ext cx="7630200" cy="5397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760"/>
              </a:spcBef>
              <a:spcAft>
                <a:spcPts val="0"/>
              </a:spcAft>
              <a:buClr>
                <a:schemeClr val="dk1"/>
              </a:buClr>
              <a:buSzPts val="3800"/>
              <a:buFont typeface="Arial"/>
              <a:buNone/>
              <a:defRPr b="1" i="0" sz="3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90" name="Google Shape;290;g21d66e23276_0_930"/>
          <p:cNvCxnSpPr/>
          <p:nvPr/>
        </p:nvCxnSpPr>
        <p:spPr>
          <a:xfrm>
            <a:off x="840350" y="1121944"/>
            <a:ext cx="1797300" cy="0"/>
          </a:xfrm>
          <a:prstGeom prst="straightConnector1">
            <a:avLst/>
          </a:prstGeom>
          <a:noFill/>
          <a:ln cap="flat" cmpd="sng" w="12700">
            <a:solidFill>
              <a:schemeClr val="accent1"/>
            </a:solidFill>
            <a:prstDash val="solid"/>
            <a:round/>
            <a:headEnd len="sm" w="sm" type="none"/>
            <a:tailEnd len="sm" w="sm" type="none"/>
          </a:ln>
        </p:spPr>
      </p:cxnSp>
      <p:sp>
        <p:nvSpPr>
          <p:cNvPr id="291" name="Google Shape;291;g21d66e23276_0_930"/>
          <p:cNvSpPr txBox="1"/>
          <p:nvPr>
            <p:ph idx="2" type="body"/>
          </p:nvPr>
        </p:nvSpPr>
        <p:spPr>
          <a:xfrm>
            <a:off x="6040561" y="4729453"/>
            <a:ext cx="2646300" cy="288900"/>
          </a:xfrm>
          <a:prstGeom prst="rect">
            <a:avLst/>
          </a:prstGeom>
          <a:noFill/>
          <a:ln>
            <a:noFill/>
          </a:ln>
        </p:spPr>
        <p:txBody>
          <a:bodyPr anchorCtr="0" anchor="ctr" bIns="91425" lIns="91425" spcFirstLastPara="1" rIns="91425" wrap="square" tIns="91425">
            <a:noAutofit/>
          </a:bodyPr>
          <a:lstStyle>
            <a:lvl1pPr indent="-228600" lvl="0" marL="457200" marR="0" rtl="0" algn="r">
              <a:lnSpc>
                <a:spcPct val="100000"/>
              </a:lnSpc>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2" name="Google Shape;292;g21d66e23276_0_930"/>
          <p:cNvSpPr txBox="1"/>
          <p:nvPr>
            <p:ph idx="3" type="body"/>
          </p:nvPr>
        </p:nvSpPr>
        <p:spPr>
          <a:xfrm>
            <a:off x="756946" y="2237277"/>
            <a:ext cx="4249500" cy="16416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50000"/>
              </a:lnSpc>
              <a:spcBef>
                <a:spcPts val="240"/>
              </a:spcBef>
              <a:spcAft>
                <a:spcPts val="0"/>
              </a:spcAft>
              <a:buClr>
                <a:srgbClr val="FC0019"/>
              </a:buClr>
              <a:buSzPts val="1200"/>
              <a:buFont typeface="Arial"/>
              <a:buChar char="•"/>
              <a:defRPr b="0" i="0" sz="1200" u="none" cap="none" strike="noStrike">
                <a:solidFill>
                  <a:schemeClr val="dk1"/>
                </a:solidFill>
                <a:latin typeface="Arial"/>
                <a:ea typeface="Arial"/>
                <a:cs typeface="Arial"/>
                <a:sym typeface="Arial"/>
              </a:defRPr>
            </a:lvl1pPr>
            <a:lvl2pPr indent="-228600" lvl="1" marL="9144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3" name="Google Shape;293;g21d66e23276_0_930"/>
          <p:cNvSpPr txBox="1"/>
          <p:nvPr>
            <p:ph idx="4" type="body"/>
          </p:nvPr>
        </p:nvSpPr>
        <p:spPr>
          <a:xfrm>
            <a:off x="756946" y="1738313"/>
            <a:ext cx="4249500" cy="4986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228600" lvl="1" marL="914400" marR="0" rtl="0" algn="ctr">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2pPr>
            <a:lvl3pPr indent="-228600" lvl="2" marL="1371600" marR="0" rtl="0" algn="ctr">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3pPr>
            <a:lvl4pPr indent="-228600" lvl="3" marL="1828800" marR="0" rtl="0" algn="ctr">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ctr">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21d66e23276_0_693"/>
          <p:cNvGrpSpPr/>
          <p:nvPr/>
        </p:nvGrpSpPr>
        <p:grpSpPr>
          <a:xfrm>
            <a:off x="146769" y="3406"/>
            <a:ext cx="1233215" cy="1384535"/>
            <a:chOff x="146769" y="3406"/>
            <a:chExt cx="1233215" cy="1384535"/>
          </a:xfrm>
        </p:grpSpPr>
        <p:grpSp>
          <p:nvGrpSpPr>
            <p:cNvPr id="51" name="Google Shape;51;g21d66e23276_0_693"/>
            <p:cNvGrpSpPr/>
            <p:nvPr/>
          </p:nvGrpSpPr>
          <p:grpSpPr>
            <a:xfrm>
              <a:off x="1063183" y="3406"/>
              <a:ext cx="316800" cy="688513"/>
              <a:chOff x="1063183" y="3406"/>
              <a:chExt cx="316800" cy="688513"/>
            </a:xfrm>
          </p:grpSpPr>
          <p:sp>
            <p:nvSpPr>
              <p:cNvPr id="52" name="Google Shape;52;g21d66e23276_0_69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1d66e23276_0_69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g21d66e23276_0_693"/>
            <p:cNvGrpSpPr/>
            <p:nvPr/>
          </p:nvGrpSpPr>
          <p:grpSpPr>
            <a:xfrm>
              <a:off x="604976" y="3406"/>
              <a:ext cx="316800" cy="1036524"/>
              <a:chOff x="604976" y="3406"/>
              <a:chExt cx="316800" cy="1036524"/>
            </a:xfrm>
          </p:grpSpPr>
          <p:sp>
            <p:nvSpPr>
              <p:cNvPr id="55" name="Google Shape;55;g21d66e23276_0_69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21d66e23276_0_69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21d66e23276_0_69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g21d66e23276_0_693"/>
            <p:cNvGrpSpPr/>
            <p:nvPr/>
          </p:nvGrpSpPr>
          <p:grpSpPr>
            <a:xfrm>
              <a:off x="146769" y="3406"/>
              <a:ext cx="316800" cy="1384535"/>
              <a:chOff x="146769" y="3406"/>
              <a:chExt cx="316800" cy="1384535"/>
            </a:xfrm>
          </p:grpSpPr>
          <p:sp>
            <p:nvSpPr>
              <p:cNvPr id="59" name="Google Shape;59;g21d66e23276_0_69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1d66e23276_0_69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1d66e23276_0_69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21d66e23276_0_69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g21d66e23276_0_693"/>
          <p:cNvGrpSpPr/>
          <p:nvPr/>
        </p:nvGrpSpPr>
        <p:grpSpPr>
          <a:xfrm>
            <a:off x="6775084" y="2904008"/>
            <a:ext cx="2186148" cy="2239500"/>
            <a:chOff x="6775084" y="2904008"/>
            <a:chExt cx="2186148" cy="2239500"/>
          </a:xfrm>
        </p:grpSpPr>
        <p:grpSp>
          <p:nvGrpSpPr>
            <p:cNvPr id="64" name="Google Shape;64;g21d66e23276_0_693"/>
            <p:cNvGrpSpPr/>
            <p:nvPr/>
          </p:nvGrpSpPr>
          <p:grpSpPr>
            <a:xfrm>
              <a:off x="6775084" y="4253708"/>
              <a:ext cx="409500" cy="889800"/>
              <a:chOff x="6775084" y="4253708"/>
              <a:chExt cx="409500" cy="889800"/>
            </a:xfrm>
          </p:grpSpPr>
          <p:sp>
            <p:nvSpPr>
              <p:cNvPr id="65" name="Google Shape;65;g21d66e23276_0_69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1d66e23276_0_69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g21d66e23276_0_693"/>
            <p:cNvGrpSpPr/>
            <p:nvPr/>
          </p:nvGrpSpPr>
          <p:grpSpPr>
            <a:xfrm>
              <a:off x="7367299" y="3804008"/>
              <a:ext cx="409500" cy="1339500"/>
              <a:chOff x="7367299" y="3804008"/>
              <a:chExt cx="409500" cy="1339500"/>
            </a:xfrm>
          </p:grpSpPr>
          <p:sp>
            <p:nvSpPr>
              <p:cNvPr id="68" name="Google Shape;68;g21d66e23276_0_69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1d66e23276_0_69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1d66e23276_0_69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g21d66e23276_0_693"/>
            <p:cNvGrpSpPr/>
            <p:nvPr/>
          </p:nvGrpSpPr>
          <p:grpSpPr>
            <a:xfrm>
              <a:off x="7959516" y="3354008"/>
              <a:ext cx="409500" cy="1789500"/>
              <a:chOff x="7959516" y="3354008"/>
              <a:chExt cx="409500" cy="1789500"/>
            </a:xfrm>
          </p:grpSpPr>
          <p:sp>
            <p:nvSpPr>
              <p:cNvPr id="72" name="Google Shape;72;g21d66e23276_0_69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1d66e23276_0_69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1d66e23276_0_69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1d66e23276_0_69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g21d66e23276_0_693"/>
            <p:cNvGrpSpPr/>
            <p:nvPr/>
          </p:nvGrpSpPr>
          <p:grpSpPr>
            <a:xfrm>
              <a:off x="8551731" y="2904008"/>
              <a:ext cx="409500" cy="2239500"/>
              <a:chOff x="8551731" y="2904008"/>
              <a:chExt cx="409500" cy="2239500"/>
            </a:xfrm>
          </p:grpSpPr>
          <p:sp>
            <p:nvSpPr>
              <p:cNvPr id="77" name="Google Shape;77;g21d66e23276_0_69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1d66e23276_0_69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1d66e23276_0_69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1d66e23276_0_69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1d66e23276_0_69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g21d66e23276_0_69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g21d66e23276_0_69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21d66e23276_0_728"/>
          <p:cNvGrpSpPr/>
          <p:nvPr/>
        </p:nvGrpSpPr>
        <p:grpSpPr>
          <a:xfrm>
            <a:off x="625966" y="299376"/>
            <a:ext cx="999312" cy="999312"/>
            <a:chOff x="348199" y="179450"/>
            <a:chExt cx="1116300" cy="1116300"/>
          </a:xfrm>
        </p:grpSpPr>
        <p:sp>
          <p:nvSpPr>
            <p:cNvPr id="86" name="Google Shape;86;g21d66e23276_0_72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1d66e23276_0_72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g21d66e23276_0_7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g21d66e23276_0_7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g21d66e23276_0_7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21d66e23276_0_735"/>
          <p:cNvGrpSpPr/>
          <p:nvPr/>
        </p:nvGrpSpPr>
        <p:grpSpPr>
          <a:xfrm>
            <a:off x="625966" y="299376"/>
            <a:ext cx="999312" cy="999312"/>
            <a:chOff x="348199" y="179450"/>
            <a:chExt cx="1116300" cy="1116300"/>
          </a:xfrm>
        </p:grpSpPr>
        <p:sp>
          <p:nvSpPr>
            <p:cNvPr id="93" name="Google Shape;93;g21d66e23276_0_73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1d66e23276_0_73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21d66e23276_0_7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g21d66e23276_0_73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g21d66e23276_0_73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21d66e23276_0_7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21d66e23276_0_743"/>
          <p:cNvGrpSpPr/>
          <p:nvPr/>
        </p:nvGrpSpPr>
        <p:grpSpPr>
          <a:xfrm>
            <a:off x="625966" y="299376"/>
            <a:ext cx="999312" cy="999312"/>
            <a:chOff x="348199" y="179450"/>
            <a:chExt cx="1116300" cy="1116300"/>
          </a:xfrm>
        </p:grpSpPr>
        <p:sp>
          <p:nvSpPr>
            <p:cNvPr id="101" name="Google Shape;101;g21d66e23276_0_74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1d66e23276_0_74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21d66e23276_0_7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g21d66e23276_0_7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21d66e23276_0_749"/>
          <p:cNvGrpSpPr/>
          <p:nvPr/>
        </p:nvGrpSpPr>
        <p:grpSpPr>
          <a:xfrm>
            <a:off x="625966" y="299376"/>
            <a:ext cx="999312" cy="999312"/>
            <a:chOff x="348199" y="179450"/>
            <a:chExt cx="1116300" cy="1116300"/>
          </a:xfrm>
        </p:grpSpPr>
        <p:sp>
          <p:nvSpPr>
            <p:cNvPr id="107" name="Google Shape;107;g21d66e23276_0_74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1d66e23276_0_74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g21d66e23276_0_74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g21d66e23276_0_74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g21d66e23276_0_74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21d66e23276_0_756"/>
          <p:cNvGrpSpPr/>
          <p:nvPr/>
        </p:nvGrpSpPr>
        <p:grpSpPr>
          <a:xfrm>
            <a:off x="6866714" y="1306"/>
            <a:ext cx="2267451" cy="2601690"/>
            <a:chOff x="6790514" y="1306"/>
            <a:chExt cx="2267451" cy="2601690"/>
          </a:xfrm>
        </p:grpSpPr>
        <p:grpSp>
          <p:nvGrpSpPr>
            <p:cNvPr id="114" name="Google Shape;114;g21d66e23276_0_756"/>
            <p:cNvGrpSpPr/>
            <p:nvPr/>
          </p:nvGrpSpPr>
          <p:grpSpPr>
            <a:xfrm>
              <a:off x="7067465" y="1306"/>
              <a:ext cx="1990500" cy="1990200"/>
              <a:chOff x="7067465" y="1306"/>
              <a:chExt cx="1990500" cy="1990200"/>
            </a:xfrm>
          </p:grpSpPr>
          <p:sp>
            <p:nvSpPr>
              <p:cNvPr id="115" name="Google Shape;115;g21d66e23276_0_756"/>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1d66e23276_0_75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1d66e23276_0_756"/>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g21d66e23276_0_756"/>
            <p:cNvGrpSpPr/>
            <p:nvPr/>
          </p:nvGrpSpPr>
          <p:grpSpPr>
            <a:xfrm>
              <a:off x="8207126" y="1807996"/>
              <a:ext cx="795000" cy="795000"/>
              <a:chOff x="8207126" y="1807996"/>
              <a:chExt cx="795000" cy="795000"/>
            </a:xfrm>
          </p:grpSpPr>
          <p:sp>
            <p:nvSpPr>
              <p:cNvPr id="119" name="Google Shape;119;g21d66e23276_0_756"/>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1d66e23276_0_756"/>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1d66e23276_0_756"/>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g21d66e23276_0_756"/>
            <p:cNvGrpSpPr/>
            <p:nvPr/>
          </p:nvGrpSpPr>
          <p:grpSpPr>
            <a:xfrm>
              <a:off x="6790514" y="118857"/>
              <a:ext cx="548700" cy="548700"/>
              <a:chOff x="6790514" y="118857"/>
              <a:chExt cx="548700" cy="548700"/>
            </a:xfrm>
          </p:grpSpPr>
          <p:sp>
            <p:nvSpPr>
              <p:cNvPr id="123" name="Google Shape;123;g21d66e23276_0_756"/>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1d66e23276_0_756"/>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g21d66e23276_0_75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g21d66e23276_0_75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21d66e23276_0_771"/>
          <p:cNvGrpSpPr/>
          <p:nvPr/>
        </p:nvGrpSpPr>
        <p:grpSpPr>
          <a:xfrm>
            <a:off x="625966" y="299376"/>
            <a:ext cx="999312" cy="999312"/>
            <a:chOff x="348199" y="179450"/>
            <a:chExt cx="1116300" cy="1116300"/>
          </a:xfrm>
        </p:grpSpPr>
        <p:sp>
          <p:nvSpPr>
            <p:cNvPr id="129" name="Google Shape;129;g21d66e23276_0_77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1d66e23276_0_77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g21d66e23276_0_77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g21d66e23276_0_77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g21d66e23276_0_77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g21d66e23276_0_77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21d66e23276_0_779"/>
          <p:cNvGrpSpPr/>
          <p:nvPr/>
        </p:nvGrpSpPr>
        <p:grpSpPr>
          <a:xfrm>
            <a:off x="713373" y="3847119"/>
            <a:ext cx="825392" cy="825392"/>
            <a:chOff x="348199" y="179450"/>
            <a:chExt cx="1116300" cy="1116300"/>
          </a:xfrm>
        </p:grpSpPr>
        <p:sp>
          <p:nvSpPr>
            <p:cNvPr id="137" name="Google Shape;137;g21d66e23276_0_77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1d66e23276_0_77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g21d66e23276_0_779"/>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g21d66e23276_0_77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21d66e23276_0_6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g21d66e23276_0_6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g21d66e23276_0_64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
          <p:cNvSpPr txBox="1"/>
          <p:nvPr>
            <p:ph type="title"/>
          </p:nvPr>
        </p:nvSpPr>
        <p:spPr>
          <a:xfrm>
            <a:off x="521331" y="2203164"/>
            <a:ext cx="3531600" cy="54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a:t>Risk Management</a:t>
            </a:r>
            <a:endParaRPr/>
          </a:p>
        </p:txBody>
      </p:sp>
      <p:sp>
        <p:nvSpPr>
          <p:cNvPr id="299" name="Google Shape;299;p1"/>
          <p:cNvSpPr txBox="1"/>
          <p:nvPr>
            <p:ph idx="1" type="body"/>
          </p:nvPr>
        </p:nvSpPr>
        <p:spPr>
          <a:xfrm>
            <a:off x="521867" y="2823563"/>
            <a:ext cx="3530700" cy="42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240"/>
              </a:spcBef>
              <a:spcAft>
                <a:spcPts val="0"/>
              </a:spcAft>
              <a:buSzPts val="1200"/>
              <a:buNone/>
            </a:pPr>
            <a:r>
              <a:rPr lang="en"/>
              <a:t>A project management perspective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Risks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
          <p:cNvSpPr txBox="1"/>
          <p:nvPr>
            <p:ph idx="1" type="body"/>
          </p:nvPr>
        </p:nvSpPr>
        <p:spPr>
          <a:xfrm>
            <a:off x="1303800" y="1990050"/>
            <a:ext cx="7030500" cy="254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760"/>
              </a:spcBef>
              <a:spcAft>
                <a:spcPts val="0"/>
              </a:spcAft>
              <a:buSzPts val="3800"/>
              <a:buNone/>
            </a:pPr>
            <a:r>
              <a:rPr lang="en"/>
              <a:t>Process</a:t>
            </a:r>
            <a:endParaRPr/>
          </a:p>
        </p:txBody>
      </p:sp>
      <p:sp>
        <p:nvSpPr>
          <p:cNvPr id="310" name="Google Shape;310;p3"/>
          <p:cNvSpPr txBox="1"/>
          <p:nvPr>
            <p:ph idx="4294967295" type="body"/>
          </p:nvPr>
        </p:nvSpPr>
        <p:spPr>
          <a:xfrm>
            <a:off x="756953" y="1293323"/>
            <a:ext cx="7929900" cy="30744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2C2C2C"/>
              </a:buClr>
              <a:buSzPts val="1350"/>
              <a:buFont typeface="Arial"/>
              <a:buChar char="•"/>
            </a:pPr>
            <a:r>
              <a:rPr lang="en" sz="1350">
                <a:solidFill>
                  <a:srgbClr val="2C2C2C"/>
                </a:solidFill>
                <a:highlight>
                  <a:srgbClr val="FFFFFF"/>
                </a:highlight>
              </a:rPr>
              <a:t>Identify the risks: The risk itself is the event or condition that may happen. The risk should be clearly defined so that the concern is made real and can be responded to. </a:t>
            </a:r>
            <a:br>
              <a:rPr lang="en" sz="1350">
                <a:solidFill>
                  <a:srgbClr val="2C2C2C"/>
                </a:solidFill>
                <a:highlight>
                  <a:srgbClr val="FFFFFF"/>
                </a:highlight>
              </a:rPr>
            </a:br>
            <a:endParaRPr sz="1350">
              <a:solidFill>
                <a:srgbClr val="2C2C2C"/>
              </a:solidFill>
              <a:highlight>
                <a:srgbClr val="FFFFFF"/>
              </a:highlight>
            </a:endParaRPr>
          </a:p>
          <a:p>
            <a:pPr indent="-314325" lvl="0" marL="457200" rtl="0" algn="l">
              <a:lnSpc>
                <a:spcPct val="115000"/>
              </a:lnSpc>
              <a:spcBef>
                <a:spcPts val="0"/>
              </a:spcBef>
              <a:spcAft>
                <a:spcPts val="0"/>
              </a:spcAft>
              <a:buClr>
                <a:srgbClr val="2C2C2C"/>
              </a:buClr>
              <a:buSzPts val="1350"/>
              <a:buFont typeface="Arial"/>
              <a:buChar char="•"/>
            </a:pPr>
            <a:r>
              <a:rPr lang="en" sz="1350">
                <a:solidFill>
                  <a:srgbClr val="2C2C2C"/>
                </a:solidFill>
                <a:highlight>
                  <a:srgbClr val="FFFFFF"/>
                </a:highlight>
              </a:rPr>
              <a:t>Identify the impact and the consequences: The consequence of a risk must also be defined so your team knows what is at stake, the magnitude and level of urgency of the impact they may have to respond to, and the project areas that may be impacted.</a:t>
            </a:r>
            <a:br>
              <a:rPr lang="en" sz="1350">
                <a:solidFill>
                  <a:srgbClr val="2C2C2C"/>
                </a:solidFill>
                <a:highlight>
                  <a:srgbClr val="FFFFFF"/>
                </a:highlight>
              </a:rPr>
            </a:br>
            <a:endParaRPr sz="1350">
              <a:solidFill>
                <a:srgbClr val="2C2C2C"/>
              </a:solidFill>
              <a:highlight>
                <a:srgbClr val="FFFFFF"/>
              </a:highlight>
            </a:endParaRPr>
          </a:p>
          <a:p>
            <a:pPr indent="-314325" lvl="0" marL="457200" rtl="0" algn="l">
              <a:lnSpc>
                <a:spcPct val="115000"/>
              </a:lnSpc>
              <a:spcBef>
                <a:spcPts val="0"/>
              </a:spcBef>
              <a:spcAft>
                <a:spcPts val="0"/>
              </a:spcAft>
              <a:buClr>
                <a:srgbClr val="2C2C2C"/>
              </a:buClr>
              <a:buSzPts val="1350"/>
              <a:buFont typeface="Arial"/>
              <a:buChar char="•"/>
            </a:pPr>
            <a:r>
              <a:rPr lang="en" sz="1350">
                <a:solidFill>
                  <a:srgbClr val="2C2C2C"/>
                </a:solidFill>
                <a:highlight>
                  <a:srgbClr val="FFFFFF"/>
                </a:highlight>
              </a:rPr>
              <a:t>Identify the probability: The probability of a risk must be estimated as accurately as possible so your team allocates an appropriate and proportionate amount of time and energy to planning for, monitoring, and responding to a risk. </a:t>
            </a:r>
            <a:br>
              <a:rPr lang="en" sz="1350">
                <a:solidFill>
                  <a:srgbClr val="2C2C2C"/>
                </a:solidFill>
                <a:highlight>
                  <a:srgbClr val="FFFFFF"/>
                </a:highlight>
              </a:rPr>
            </a:br>
            <a:endParaRPr sz="1350">
              <a:solidFill>
                <a:srgbClr val="2C2C2C"/>
              </a:solidFill>
              <a:highlight>
                <a:srgbClr val="FFFFFF"/>
              </a:highlight>
            </a:endParaRPr>
          </a:p>
          <a:p>
            <a:pPr indent="-314325" lvl="0" marL="457200" rtl="0" algn="l">
              <a:lnSpc>
                <a:spcPct val="115000"/>
              </a:lnSpc>
              <a:spcBef>
                <a:spcPts val="0"/>
              </a:spcBef>
              <a:spcAft>
                <a:spcPts val="0"/>
              </a:spcAft>
              <a:buClr>
                <a:srgbClr val="2C2C2C"/>
              </a:buClr>
              <a:buSzPts val="1350"/>
              <a:buFont typeface="Roboto"/>
              <a:buChar char="•"/>
            </a:pPr>
            <a:r>
              <a:rPr lang="en" sz="1350">
                <a:solidFill>
                  <a:srgbClr val="2C2C2C"/>
                </a:solidFill>
                <a:highlight>
                  <a:srgbClr val="FFFFFF"/>
                </a:highlight>
              </a:rPr>
              <a:t>Plan how to respond and monitor each risk</a:t>
            </a:r>
            <a:endParaRPr sz="900"/>
          </a:p>
        </p:txBody>
      </p:sp>
      <p:sp>
        <p:nvSpPr>
          <p:cNvPr id="311" name="Google Shape;311;p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
          <p:cNvSpPr txBox="1"/>
          <p:nvPr>
            <p:ph idx="4294967295" type="body"/>
          </p:nvPr>
        </p:nvSpPr>
        <p:spPr>
          <a:xfrm>
            <a:off x="756950" y="1351125"/>
            <a:ext cx="6749700" cy="245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sz="1150">
                <a:solidFill>
                  <a:srgbClr val="2C2C2C"/>
                </a:solidFill>
                <a:highlight>
                  <a:srgbClr val="FFFFFF"/>
                </a:highlight>
                <a:latin typeface="Roboto"/>
                <a:ea typeface="Roboto"/>
                <a:cs typeface="Roboto"/>
                <a:sym typeface="Roboto"/>
              </a:rPr>
              <a:t>Avoid: </a:t>
            </a:r>
            <a:r>
              <a:rPr lang="en" sz="1150">
                <a:solidFill>
                  <a:srgbClr val="2C2C2C"/>
                </a:solidFill>
                <a:highlight>
                  <a:srgbClr val="FFFFFF"/>
                </a:highlight>
                <a:latin typeface="Roboto"/>
                <a:ea typeface="Roboto"/>
                <a:cs typeface="Roboto"/>
                <a:sym typeface="Roboto"/>
              </a:rPr>
              <a:t>change your plans or approach to eliminate the risk.</a:t>
            </a:r>
            <a:endParaRPr sz="1150">
              <a:solidFill>
                <a:srgbClr val="2C2C2C"/>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200"/>
              <a:buNone/>
            </a:pPr>
            <a:r>
              <a:rPr b="1" lang="en" sz="1150">
                <a:solidFill>
                  <a:srgbClr val="2C2C2C"/>
                </a:solidFill>
                <a:highlight>
                  <a:srgbClr val="FFFFFF"/>
                </a:highlight>
                <a:latin typeface="Roboto"/>
                <a:ea typeface="Roboto"/>
                <a:cs typeface="Roboto"/>
                <a:sym typeface="Roboto"/>
              </a:rPr>
              <a:t>Transfer: </a:t>
            </a:r>
            <a:r>
              <a:rPr lang="en" sz="1150">
                <a:solidFill>
                  <a:srgbClr val="2C2C2C"/>
                </a:solidFill>
                <a:highlight>
                  <a:srgbClr val="FFFFFF"/>
                </a:highlight>
                <a:latin typeface="Roboto"/>
                <a:ea typeface="Roboto"/>
                <a:cs typeface="Roboto"/>
                <a:sym typeface="Roboto"/>
              </a:rPr>
              <a:t>assign the risk to someone else within the team, within company, or outside (e.g., an insurance carrier or vendor).</a:t>
            </a:r>
            <a:endParaRPr sz="1150">
              <a:solidFill>
                <a:srgbClr val="2C2C2C"/>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200"/>
              <a:buNone/>
            </a:pPr>
            <a:r>
              <a:rPr b="1" lang="en" sz="1150">
                <a:solidFill>
                  <a:srgbClr val="2C2C2C"/>
                </a:solidFill>
                <a:highlight>
                  <a:srgbClr val="FFFFFF"/>
                </a:highlight>
                <a:latin typeface="Roboto"/>
                <a:ea typeface="Roboto"/>
                <a:cs typeface="Roboto"/>
                <a:sym typeface="Roboto"/>
              </a:rPr>
              <a:t>Mitigate:</a:t>
            </a:r>
            <a:r>
              <a:rPr lang="en" sz="1150">
                <a:solidFill>
                  <a:srgbClr val="2C2C2C"/>
                </a:solidFill>
                <a:highlight>
                  <a:srgbClr val="FFFFFF"/>
                </a:highlight>
                <a:latin typeface="Roboto"/>
                <a:ea typeface="Roboto"/>
                <a:cs typeface="Roboto"/>
                <a:sym typeface="Roboto"/>
              </a:rPr>
              <a:t> reduce the probability and/or impact of the threat on the project.</a:t>
            </a:r>
            <a:endParaRPr sz="1150">
              <a:solidFill>
                <a:srgbClr val="2C2C2C"/>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200"/>
              <a:buNone/>
            </a:pPr>
            <a:r>
              <a:rPr b="1" lang="en" sz="1150">
                <a:solidFill>
                  <a:srgbClr val="2C2C2C"/>
                </a:solidFill>
                <a:highlight>
                  <a:srgbClr val="FFFFFF"/>
                </a:highlight>
                <a:latin typeface="Roboto"/>
                <a:ea typeface="Roboto"/>
                <a:cs typeface="Roboto"/>
                <a:sym typeface="Roboto"/>
              </a:rPr>
              <a:t>Accept: </a:t>
            </a:r>
            <a:r>
              <a:rPr lang="en" sz="1150">
                <a:solidFill>
                  <a:srgbClr val="2C2C2C"/>
                </a:solidFill>
                <a:highlight>
                  <a:srgbClr val="FFFFFF"/>
                </a:highlight>
                <a:latin typeface="Roboto"/>
                <a:ea typeface="Roboto"/>
                <a:cs typeface="Roboto"/>
                <a:sym typeface="Roboto"/>
              </a:rPr>
              <a:t>allow for the risk and handle its consequences.</a:t>
            </a:r>
            <a:endParaRPr sz="1150">
              <a:solidFill>
                <a:srgbClr val="2C2C2C"/>
              </a:solidFill>
              <a:highlight>
                <a:srgbClr val="FFFFFF"/>
              </a:highlight>
              <a:latin typeface="Roboto"/>
              <a:ea typeface="Roboto"/>
              <a:cs typeface="Roboto"/>
              <a:sym typeface="Roboto"/>
            </a:endParaRPr>
          </a:p>
          <a:p>
            <a:pPr indent="0" lvl="0" marL="0" rtl="0" algn="l">
              <a:lnSpc>
                <a:spcPct val="150000"/>
              </a:lnSpc>
              <a:spcBef>
                <a:spcPts val="1100"/>
              </a:spcBef>
              <a:spcAft>
                <a:spcPts val="0"/>
              </a:spcAft>
              <a:buSzPts val="1200"/>
              <a:buNone/>
            </a:pPr>
            <a:r>
              <a:t/>
            </a:r>
            <a:endParaRPr/>
          </a:p>
        </p:txBody>
      </p:sp>
      <p:sp>
        <p:nvSpPr>
          <p:cNvPr id="317" name="Google Shape;317;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760"/>
              </a:spcBef>
              <a:spcAft>
                <a:spcPts val="0"/>
              </a:spcAft>
              <a:buClr>
                <a:srgbClr val="000000"/>
              </a:buClr>
              <a:buSzPts val="3800"/>
              <a:buFont typeface="Arial"/>
              <a:buNone/>
            </a:pPr>
            <a:r>
              <a:rPr b="0" lang="en" sz="1300">
                <a:latin typeface="Nunito"/>
                <a:ea typeface="Nunito"/>
                <a:cs typeface="Nunito"/>
                <a:sym typeface="Nunito"/>
              </a:rPr>
              <a:t>Responses</a:t>
            </a:r>
            <a:endParaRPr b="0" sz="13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
          <p:cNvSpPr txBox="1"/>
          <p:nvPr>
            <p:ph idx="4294967295" type="body"/>
          </p:nvPr>
        </p:nvSpPr>
        <p:spPr>
          <a:xfrm>
            <a:off x="756953" y="2237274"/>
            <a:ext cx="7520100" cy="2109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240"/>
              </a:spcBef>
              <a:spcAft>
                <a:spcPts val="0"/>
              </a:spcAft>
              <a:buSzPts val="1200"/>
              <a:buChar char="•"/>
            </a:pPr>
            <a:r>
              <a:rPr lang="en"/>
              <a:t>Owner: &lt;who on the team will own it&gt;</a:t>
            </a:r>
            <a:endParaRPr/>
          </a:p>
          <a:p>
            <a:pPr indent="-304800" lvl="0" marL="457200" rtl="0" algn="l">
              <a:lnSpc>
                <a:spcPct val="150000"/>
              </a:lnSpc>
              <a:spcBef>
                <a:spcPts val="0"/>
              </a:spcBef>
              <a:spcAft>
                <a:spcPts val="0"/>
              </a:spcAft>
              <a:buSzPts val="1200"/>
              <a:buChar char="•"/>
            </a:pPr>
            <a:r>
              <a:rPr lang="en"/>
              <a:t>Probability: &lt;</a:t>
            </a:r>
            <a:r>
              <a:rPr b="1" lang="en"/>
              <a:t>Low, Medium, High</a:t>
            </a:r>
            <a:r>
              <a:rPr lang="en"/>
              <a:t>&gt;</a:t>
            </a:r>
            <a:endParaRPr/>
          </a:p>
          <a:p>
            <a:pPr indent="-304800" lvl="0" marL="457200" rtl="0" algn="l">
              <a:lnSpc>
                <a:spcPct val="150000"/>
              </a:lnSpc>
              <a:spcBef>
                <a:spcPts val="0"/>
              </a:spcBef>
              <a:spcAft>
                <a:spcPts val="0"/>
              </a:spcAft>
              <a:buSzPts val="1200"/>
              <a:buChar char="•"/>
            </a:pPr>
            <a:r>
              <a:rPr lang="en"/>
              <a:t>Impact: &lt;</a:t>
            </a:r>
            <a:r>
              <a:rPr b="1" lang="en"/>
              <a:t>Low, Medium, High</a:t>
            </a:r>
            <a:r>
              <a:rPr lang="en"/>
              <a:t>&gt;</a:t>
            </a:r>
            <a:endParaRPr/>
          </a:p>
          <a:p>
            <a:pPr indent="-304800" lvl="0" marL="457200" rtl="0" algn="l">
              <a:lnSpc>
                <a:spcPct val="150000"/>
              </a:lnSpc>
              <a:spcBef>
                <a:spcPts val="0"/>
              </a:spcBef>
              <a:spcAft>
                <a:spcPts val="0"/>
              </a:spcAft>
              <a:buSzPts val="1200"/>
              <a:buChar char="•"/>
            </a:pPr>
            <a:r>
              <a:rPr lang="en"/>
              <a:t>Consequence: &lt;a brief explanation of what the side effect of the consequences could be&gt;</a:t>
            </a:r>
            <a:endParaRPr/>
          </a:p>
          <a:p>
            <a:pPr indent="-304800" lvl="0" marL="457200" rtl="0" algn="l">
              <a:lnSpc>
                <a:spcPct val="150000"/>
              </a:lnSpc>
              <a:spcBef>
                <a:spcPts val="0"/>
              </a:spcBef>
              <a:spcAft>
                <a:spcPts val="0"/>
              </a:spcAft>
              <a:buSzPts val="1200"/>
              <a:buChar char="•"/>
            </a:pPr>
            <a:r>
              <a:rPr lang="en"/>
              <a:t>Response: &lt;</a:t>
            </a:r>
            <a:r>
              <a:rPr b="1" lang="en" sz="1150">
                <a:solidFill>
                  <a:srgbClr val="2C2C2C"/>
                </a:solidFill>
                <a:highlight>
                  <a:srgbClr val="FFFFFF"/>
                </a:highlight>
                <a:latin typeface="Roboto"/>
                <a:ea typeface="Roboto"/>
                <a:cs typeface="Roboto"/>
                <a:sym typeface="Roboto"/>
              </a:rPr>
              <a:t>Avoid, Transfer, Mitigate, Accept&gt;</a:t>
            </a:r>
            <a:endParaRPr/>
          </a:p>
          <a:p>
            <a:pPr indent="0" lvl="0" marL="0" rtl="0" algn="l">
              <a:lnSpc>
                <a:spcPct val="150000"/>
              </a:lnSpc>
              <a:spcBef>
                <a:spcPts val="240"/>
              </a:spcBef>
              <a:spcAft>
                <a:spcPts val="0"/>
              </a:spcAft>
              <a:buSzPts val="1200"/>
              <a:buNone/>
            </a:pPr>
            <a:r>
              <a:t/>
            </a:r>
            <a:endParaRPr/>
          </a:p>
        </p:txBody>
      </p:sp>
      <p:sp>
        <p:nvSpPr>
          <p:cNvPr id="323" name="Google Shape;323;p5"/>
          <p:cNvSpPr txBox="1"/>
          <p:nvPr>
            <p:ph idx="4294967295" type="body"/>
          </p:nvPr>
        </p:nvSpPr>
        <p:spPr>
          <a:xfrm>
            <a:off x="756946" y="1738313"/>
            <a:ext cx="4249500" cy="4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60"/>
              </a:spcBef>
              <a:spcAft>
                <a:spcPts val="0"/>
              </a:spcAft>
              <a:buSzPts val="1800"/>
              <a:buNone/>
            </a:pPr>
            <a:r>
              <a:rPr lang="en"/>
              <a:t>&lt;risk description&gt;</a:t>
            </a:r>
            <a:endParaRPr/>
          </a:p>
        </p:txBody>
      </p:sp>
      <p:sp>
        <p:nvSpPr>
          <p:cNvPr id="324" name="Google Shape;324;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Tracking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
          <p:cNvSpPr txBox="1"/>
          <p:nvPr>
            <p:ph idx="4294967295" type="body"/>
          </p:nvPr>
        </p:nvSpPr>
        <p:spPr>
          <a:xfrm>
            <a:off x="3329303" y="2246999"/>
            <a:ext cx="7630200" cy="21420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240"/>
              </a:spcBef>
              <a:spcAft>
                <a:spcPts val="0"/>
              </a:spcAft>
              <a:buSzPts val="1200"/>
              <a:buChar char="•"/>
            </a:pPr>
            <a:r>
              <a:rPr lang="en"/>
              <a:t>Probability: High</a:t>
            </a:r>
            <a:endParaRPr/>
          </a:p>
          <a:p>
            <a:pPr indent="-304800" lvl="0" marL="457200" rtl="0" algn="l">
              <a:lnSpc>
                <a:spcPct val="150000"/>
              </a:lnSpc>
              <a:spcBef>
                <a:spcPts val="0"/>
              </a:spcBef>
              <a:spcAft>
                <a:spcPts val="0"/>
              </a:spcAft>
              <a:buSzPts val="1200"/>
              <a:buChar char="•"/>
            </a:pPr>
            <a:r>
              <a:rPr lang="en"/>
              <a:t>Impact: Medium</a:t>
            </a:r>
            <a:endParaRPr/>
          </a:p>
          <a:p>
            <a:pPr indent="-304800" lvl="0" marL="457200" rtl="0" algn="l">
              <a:lnSpc>
                <a:spcPct val="150000"/>
              </a:lnSpc>
              <a:spcBef>
                <a:spcPts val="0"/>
              </a:spcBef>
              <a:spcAft>
                <a:spcPts val="0"/>
              </a:spcAft>
              <a:buSzPts val="1200"/>
              <a:buChar char="•"/>
            </a:pPr>
            <a:r>
              <a:rPr lang="en"/>
              <a:t>Owerner: Eric Dummer and Chase Pierce  - also ALL Engineers</a:t>
            </a:r>
            <a:endParaRPr/>
          </a:p>
          <a:p>
            <a:pPr indent="-304800" lvl="0" marL="457200" rtl="0" algn="l">
              <a:lnSpc>
                <a:spcPct val="150000"/>
              </a:lnSpc>
              <a:spcBef>
                <a:spcPts val="0"/>
              </a:spcBef>
              <a:spcAft>
                <a:spcPts val="0"/>
              </a:spcAft>
              <a:buSzPts val="1200"/>
              <a:buChar char="•"/>
            </a:pPr>
            <a:r>
              <a:rPr lang="en"/>
              <a:t>Consequence: New PRs will not be mergeable as the income code won’t address the failed tests</a:t>
            </a:r>
            <a:endParaRPr/>
          </a:p>
          <a:p>
            <a:pPr indent="-304800" lvl="0" marL="457200" rtl="0" algn="l">
              <a:lnSpc>
                <a:spcPct val="150000"/>
              </a:lnSpc>
              <a:spcBef>
                <a:spcPts val="0"/>
              </a:spcBef>
              <a:spcAft>
                <a:spcPts val="0"/>
              </a:spcAft>
              <a:buSzPts val="1200"/>
              <a:buChar char="•"/>
            </a:pPr>
            <a:r>
              <a:rPr lang="en"/>
              <a:t>Response: Accept - Teams will engage with committers of the test failures or owners of each area to fix failed tests - Eric and Chase will monitor the processes and pipelines and ensure they are configured correctly, </a:t>
            </a:r>
            <a:endParaRPr/>
          </a:p>
          <a:p>
            <a:pPr indent="0" lvl="0" marL="0" rtl="0" algn="l">
              <a:lnSpc>
                <a:spcPct val="150000"/>
              </a:lnSpc>
              <a:spcBef>
                <a:spcPts val="240"/>
              </a:spcBef>
              <a:spcAft>
                <a:spcPts val="0"/>
              </a:spcAft>
              <a:buSzPts val="1200"/>
              <a:buNone/>
            </a:pPr>
            <a:r>
              <a:t/>
            </a:r>
            <a:endParaRPr/>
          </a:p>
        </p:txBody>
      </p:sp>
      <p:sp>
        <p:nvSpPr>
          <p:cNvPr id="330" name="Google Shape;330;p6"/>
          <p:cNvSpPr txBox="1"/>
          <p:nvPr>
            <p:ph idx="4294967295" type="body"/>
          </p:nvPr>
        </p:nvSpPr>
        <p:spPr>
          <a:xfrm>
            <a:off x="2649821" y="1155888"/>
            <a:ext cx="4249500" cy="4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60"/>
              </a:spcBef>
              <a:spcAft>
                <a:spcPts val="0"/>
              </a:spcAft>
              <a:buSzPts val="1800"/>
              <a:buNone/>
            </a:pPr>
            <a:r>
              <a:rPr lang="en"/>
              <a:t>With the Quality Gate turned on, some failed tests still may be committed to the develop branch</a:t>
            </a:r>
            <a:endParaRPr/>
          </a:p>
        </p:txBody>
      </p:sp>
      <p:sp>
        <p:nvSpPr>
          <p:cNvPr id="331" name="Google Shape;331;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Tracking -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