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68820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68820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abb47da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abb47d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aa6c4977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aa6c497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Pyramid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228957" y="4238500"/>
            <a:ext cx="6464400" cy="540600"/>
          </a:xfrm>
          <a:prstGeom prst="trapezoid">
            <a:avLst>
              <a:gd fmla="val 72265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776150" y="2140144"/>
            <a:ext cx="5370000" cy="1877700"/>
          </a:xfrm>
          <a:prstGeom prst="trapezoid">
            <a:avLst>
              <a:gd fmla="val 7302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3317107" y="381300"/>
            <a:ext cx="2288100" cy="15384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865957" y="4308700"/>
            <a:ext cx="1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Unit Testing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552582" y="2741875"/>
            <a:ext cx="168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API and Integration tests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929257" y="1460675"/>
            <a:ext cx="10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End to End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/>
          <p:nvPr/>
        </p:nvSpPr>
        <p:spPr>
          <a:xfrm rot="2279339">
            <a:off x="1880273" y="1939072"/>
            <a:ext cx="304138" cy="222061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 flipH="1" rot="8520661">
            <a:off x="6701773" y="1939072"/>
            <a:ext cx="304138" cy="222061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312400" y="3571475"/>
            <a:ext cx="114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Quicker feedback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458150" y="2080825"/>
            <a:ext cx="114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Slower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feedback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524475" y="2140125"/>
            <a:ext cx="125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More like production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571850" y="3571475"/>
            <a:ext cx="125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Less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like production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131950" y="4060560"/>
            <a:ext cx="4880100" cy="135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Quality Gate to 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branch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661900" y="1426863"/>
            <a:ext cx="1425600" cy="163101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Manual Regression Testing</a:t>
            </a:r>
            <a:endParaRPr sz="1100"/>
          </a:p>
        </p:txBody>
      </p:sp>
      <p:sp>
        <p:nvSpPr>
          <p:cNvPr id="105" name="Google Shape;105;p14"/>
          <p:cNvSpPr/>
          <p:nvPr/>
        </p:nvSpPr>
        <p:spPr>
          <a:xfrm>
            <a:off x="5567300" y="2452950"/>
            <a:ext cx="256878" cy="211896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 flipH="1">
            <a:off x="4993047" y="2529975"/>
            <a:ext cx="256878" cy="211896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1835800" y="1919575"/>
            <a:ext cx="512400" cy="2813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2540963" y="1919575"/>
            <a:ext cx="512400" cy="281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3303520" y="1919575"/>
            <a:ext cx="512400" cy="281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004414" y="1919575"/>
            <a:ext cx="512400" cy="2813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/>
        </p:nvSpPr>
        <p:spPr>
          <a:xfrm flipH="1" rot="-5400000">
            <a:off x="1545175" y="3257925"/>
            <a:ext cx="10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Unit Tests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 flipH="1" rot="-5400000">
            <a:off x="1995575" y="3196100"/>
            <a:ext cx="15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Integration Tests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 flipH="1" rot="-5400000">
            <a:off x="2732850" y="3126325"/>
            <a:ext cx="15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Functional Tests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 flipH="1" rot="-5400000">
            <a:off x="3470125" y="3007425"/>
            <a:ext cx="15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 to End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Tests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835800" y="1443775"/>
            <a:ext cx="2681100" cy="311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3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835806" y="1399525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3982100" y="1399525"/>
            <a:ext cx="5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</a:t>
            </a:r>
            <a:endParaRPr/>
          </a:p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4982100" y="1221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Draw a line in the sand between unit tests and integration tests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Unit tests will not consume any external resources.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Test that don’t meet this criterion will be marked skipped. Individual teams will have to re-introduced a refactored test that passes in isolation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a quality gate on PRs that reject a </a:t>
            </a:r>
            <a:r>
              <a:rPr lang="en"/>
              <a:t>branch</a:t>
            </a:r>
            <a:r>
              <a:rPr lang="en"/>
              <a:t> with failing tests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Some repos won’t be ready for this but most will.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Train, Train, Train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Architects and Principle Engineers must be examples and coach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TMs and TL should be responsible for the quality of the team their code is submitting.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